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2"/>
  </p:notesMasterIdLst>
  <p:sldIdLst>
    <p:sldId id="259" r:id="rId2"/>
    <p:sldId id="283" r:id="rId3"/>
    <p:sldId id="277" r:id="rId4"/>
    <p:sldId id="299" r:id="rId5"/>
    <p:sldId id="300" r:id="rId6"/>
    <p:sldId id="280" r:id="rId7"/>
    <p:sldId id="294" r:id="rId8"/>
    <p:sldId id="298" r:id="rId9"/>
    <p:sldId id="269" r:id="rId10"/>
    <p:sldId id="282" r:id="rId11"/>
  </p:sldIdLst>
  <p:sldSz cx="9144000" cy="5143500" type="screen16x9"/>
  <p:notesSz cx="9979025" cy="6834188"/>
  <p:defaultTextStyle>
    <a:defPPr>
      <a:defRPr lang="ru-RU"/>
    </a:defPPr>
    <a:lvl1pPr marL="0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1pPr>
    <a:lvl2pPr marL="263079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2pPr>
    <a:lvl3pPr marL="526159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3pPr>
    <a:lvl4pPr marL="789238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4pPr>
    <a:lvl5pPr marL="1052318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5pPr>
    <a:lvl6pPr marL="1315397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6pPr>
    <a:lvl7pPr marL="1578476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7pPr>
    <a:lvl8pPr marL="1841556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8pPr>
    <a:lvl9pPr marL="2104635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4" userDrawn="1">
          <p15:clr>
            <a:srgbClr val="A4A3A4"/>
          </p15:clr>
        </p15:guide>
        <p15:guide id="2" pos="13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8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2" autoAdjust="0"/>
    <p:restoredTop sz="94675"/>
  </p:normalViewPr>
  <p:slideViewPr>
    <p:cSldViewPr>
      <p:cViewPr varScale="1">
        <p:scale>
          <a:sx n="70" d="100"/>
          <a:sy n="70" d="100"/>
        </p:scale>
        <p:origin x="293" y="38"/>
      </p:cViewPr>
      <p:guideLst>
        <p:guide orient="horz" pos="1384"/>
        <p:guide pos="13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24454" cy="342927"/>
          </a:xfrm>
          <a:prstGeom prst="rect">
            <a:avLst/>
          </a:prstGeom>
        </p:spPr>
        <p:txBody>
          <a:bodyPr vert="horz" lIns="59537" tIns="29768" rIns="59537" bIns="29768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52478" y="0"/>
            <a:ext cx="4324453" cy="342927"/>
          </a:xfrm>
          <a:prstGeom prst="rect">
            <a:avLst/>
          </a:prstGeom>
        </p:spPr>
        <p:txBody>
          <a:bodyPr vert="horz" lIns="59537" tIns="29768" rIns="59537" bIns="29768" rtlCol="0"/>
          <a:lstStyle>
            <a:lvl1pPr algn="r">
              <a:defRPr sz="800"/>
            </a:lvl1pPr>
          </a:lstStyle>
          <a:p>
            <a:fld id="{3EC88276-7838-F44E-A456-193C19AD4DE3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854075"/>
            <a:ext cx="4102100" cy="2306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9537" tIns="29768" rIns="59537" bIns="2976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8113" y="3289257"/>
            <a:ext cx="7982801" cy="2690657"/>
          </a:xfrm>
          <a:prstGeom prst="rect">
            <a:avLst/>
          </a:prstGeom>
        </p:spPr>
        <p:txBody>
          <a:bodyPr vert="horz" lIns="59537" tIns="29768" rIns="59537" bIns="2976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91261"/>
            <a:ext cx="4324454" cy="342927"/>
          </a:xfrm>
          <a:prstGeom prst="rect">
            <a:avLst/>
          </a:prstGeom>
        </p:spPr>
        <p:txBody>
          <a:bodyPr vert="horz" lIns="59537" tIns="29768" rIns="59537" bIns="29768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52478" y="6491261"/>
            <a:ext cx="4324453" cy="342927"/>
          </a:xfrm>
          <a:prstGeom prst="rect">
            <a:avLst/>
          </a:prstGeom>
        </p:spPr>
        <p:txBody>
          <a:bodyPr vert="horz" lIns="59537" tIns="29768" rIns="59537" bIns="29768" rtlCol="0" anchor="b"/>
          <a:lstStyle>
            <a:lvl1pPr algn="r">
              <a:defRPr sz="800"/>
            </a:lvl1pPr>
          </a:lstStyle>
          <a:p>
            <a:fld id="{D37EBA7A-CEA8-8549-BB18-849C1BAB4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9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86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86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577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828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8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232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86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53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3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3"/>
            <a:ext cx="9140545" cy="5142887"/>
          </a:xfrm>
          <a:custGeom>
            <a:avLst/>
            <a:gdLst/>
            <a:ahLst/>
            <a:cxnLst/>
            <a:rect l="l" t="t" r="r" b="b"/>
            <a:pathLst>
              <a:path w="15119985" h="10692130">
                <a:moveTo>
                  <a:pt x="0" y="10692003"/>
                </a:moveTo>
                <a:lnTo>
                  <a:pt x="15119985" y="10692003"/>
                </a:lnTo>
                <a:lnTo>
                  <a:pt x="15119985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7" name="bk object 17"/>
          <p:cNvSpPr/>
          <p:nvPr/>
        </p:nvSpPr>
        <p:spPr>
          <a:xfrm>
            <a:off x="2858924" y="33045"/>
            <a:ext cx="6281798" cy="5109902"/>
          </a:xfrm>
          <a:custGeom>
            <a:avLst/>
            <a:gdLst/>
            <a:ahLst/>
            <a:cxnLst/>
            <a:rect l="l" t="t" r="r" b="b"/>
            <a:pathLst>
              <a:path w="10391140" h="10623550">
                <a:moveTo>
                  <a:pt x="0" y="10623308"/>
                </a:moveTo>
                <a:lnTo>
                  <a:pt x="10390847" y="10623308"/>
                </a:lnTo>
                <a:lnTo>
                  <a:pt x="10390847" y="0"/>
                </a:lnTo>
                <a:lnTo>
                  <a:pt x="0" y="0"/>
                </a:lnTo>
                <a:lnTo>
                  <a:pt x="0" y="106233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8" name="bk object 18"/>
          <p:cNvSpPr/>
          <p:nvPr/>
        </p:nvSpPr>
        <p:spPr>
          <a:xfrm>
            <a:off x="3715168" y="8733"/>
            <a:ext cx="5425370" cy="513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9" name="bk object 19"/>
          <p:cNvSpPr/>
          <p:nvPr/>
        </p:nvSpPr>
        <p:spPr>
          <a:xfrm>
            <a:off x="1" y="9"/>
            <a:ext cx="5431505" cy="5142887"/>
          </a:xfrm>
          <a:custGeom>
            <a:avLst/>
            <a:gdLst/>
            <a:ahLst/>
            <a:cxnLst/>
            <a:rect l="l" t="t" r="r" b="b"/>
            <a:pathLst>
              <a:path w="8984615" h="10692130">
                <a:moveTo>
                  <a:pt x="6119736" y="0"/>
                </a:moveTo>
                <a:lnTo>
                  <a:pt x="0" y="0"/>
                </a:lnTo>
                <a:lnTo>
                  <a:pt x="0" y="10692003"/>
                </a:lnTo>
                <a:lnTo>
                  <a:pt x="6387338" y="10692003"/>
                </a:lnTo>
                <a:lnTo>
                  <a:pt x="8984538" y="5345988"/>
                </a:lnTo>
                <a:lnTo>
                  <a:pt x="6119736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0" name="bk object 20"/>
          <p:cNvSpPr/>
          <p:nvPr/>
        </p:nvSpPr>
        <p:spPr>
          <a:xfrm>
            <a:off x="8156230" y="1059452"/>
            <a:ext cx="984650" cy="2050988"/>
          </a:xfrm>
          <a:custGeom>
            <a:avLst/>
            <a:gdLst/>
            <a:ahLst/>
            <a:cxnLst/>
            <a:rect l="l" t="t" r="r" b="b"/>
            <a:pathLst>
              <a:path w="1628775" h="4264025">
                <a:moveTo>
                  <a:pt x="1628221" y="0"/>
                </a:moveTo>
                <a:lnTo>
                  <a:pt x="1345464" y="181509"/>
                </a:lnTo>
                <a:lnTo>
                  <a:pt x="701033" y="730932"/>
                </a:lnTo>
                <a:lnTo>
                  <a:pt x="201020" y="1213753"/>
                </a:lnTo>
                <a:lnTo>
                  <a:pt x="0" y="1421108"/>
                </a:lnTo>
                <a:lnTo>
                  <a:pt x="1628221" y="4263433"/>
                </a:lnTo>
                <a:lnTo>
                  <a:pt x="1628221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1" name="bk object 21"/>
          <p:cNvSpPr/>
          <p:nvPr/>
        </p:nvSpPr>
        <p:spPr>
          <a:xfrm>
            <a:off x="6901321" y="3"/>
            <a:ext cx="2239551" cy="1074820"/>
          </a:xfrm>
          <a:custGeom>
            <a:avLst/>
            <a:gdLst/>
            <a:ahLst/>
            <a:cxnLst/>
            <a:rect l="l" t="t" r="r" b="b"/>
            <a:pathLst>
              <a:path w="3704590" h="2234565">
                <a:moveTo>
                  <a:pt x="3704054" y="0"/>
                </a:moveTo>
                <a:lnTo>
                  <a:pt x="0" y="0"/>
                </a:lnTo>
                <a:lnTo>
                  <a:pt x="1091727" y="1905810"/>
                </a:lnTo>
                <a:lnTo>
                  <a:pt x="2371949" y="2146752"/>
                </a:lnTo>
                <a:lnTo>
                  <a:pt x="3107424" y="2234478"/>
                </a:lnTo>
                <a:lnTo>
                  <a:pt x="3576013" y="2175660"/>
                </a:lnTo>
                <a:lnTo>
                  <a:pt x="3704054" y="2122610"/>
                </a:lnTo>
                <a:lnTo>
                  <a:pt x="3704054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2" name="bk object 22"/>
          <p:cNvSpPr/>
          <p:nvPr/>
        </p:nvSpPr>
        <p:spPr>
          <a:xfrm>
            <a:off x="7214733" y="3"/>
            <a:ext cx="1925921" cy="2082752"/>
          </a:xfrm>
          <a:custGeom>
            <a:avLst/>
            <a:gdLst/>
            <a:ahLst/>
            <a:cxnLst/>
            <a:rect l="l" t="t" r="r" b="b"/>
            <a:pathLst>
              <a:path w="3185794" h="4330065">
                <a:moveTo>
                  <a:pt x="3185618" y="0"/>
                </a:moveTo>
                <a:lnTo>
                  <a:pt x="1415690" y="0"/>
                </a:lnTo>
                <a:lnTo>
                  <a:pt x="0" y="2471319"/>
                </a:lnTo>
                <a:lnTo>
                  <a:pt x="1064742" y="4329990"/>
                </a:lnTo>
                <a:lnTo>
                  <a:pt x="3185618" y="4329990"/>
                </a:lnTo>
                <a:lnTo>
                  <a:pt x="3185618" y="0"/>
                </a:lnTo>
                <a:close/>
              </a:path>
            </a:pathLst>
          </a:custGeom>
          <a:solidFill>
            <a:srgbClr val="F15C5A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3" name="bk object 23"/>
          <p:cNvSpPr/>
          <p:nvPr/>
        </p:nvSpPr>
        <p:spPr>
          <a:xfrm>
            <a:off x="7485942" y="3"/>
            <a:ext cx="1654903" cy="2082752"/>
          </a:xfrm>
          <a:custGeom>
            <a:avLst/>
            <a:gdLst/>
            <a:ahLst/>
            <a:cxnLst/>
            <a:rect l="l" t="t" r="r" b="b"/>
            <a:pathLst>
              <a:path w="2737484" h="4330065">
                <a:moveTo>
                  <a:pt x="2736992" y="0"/>
                </a:moveTo>
                <a:lnTo>
                  <a:pt x="967064" y="0"/>
                </a:lnTo>
                <a:lnTo>
                  <a:pt x="0" y="1688172"/>
                </a:lnTo>
                <a:lnTo>
                  <a:pt x="1513357" y="4329988"/>
                </a:lnTo>
                <a:lnTo>
                  <a:pt x="2736992" y="4329988"/>
                </a:lnTo>
                <a:lnTo>
                  <a:pt x="2736992" y="2868254"/>
                </a:lnTo>
                <a:lnTo>
                  <a:pt x="2440978" y="2401189"/>
                </a:lnTo>
                <a:lnTo>
                  <a:pt x="2736992" y="1883745"/>
                </a:lnTo>
                <a:lnTo>
                  <a:pt x="2736992" y="0"/>
                </a:lnTo>
                <a:close/>
              </a:path>
            </a:pathLst>
          </a:custGeom>
          <a:solidFill>
            <a:srgbClr val="DB3F41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4" name="bk object 24"/>
          <p:cNvSpPr/>
          <p:nvPr/>
        </p:nvSpPr>
        <p:spPr>
          <a:xfrm>
            <a:off x="8884146" y="905113"/>
            <a:ext cx="256431" cy="712272"/>
          </a:xfrm>
          <a:custGeom>
            <a:avLst/>
            <a:gdLst/>
            <a:ahLst/>
            <a:cxnLst/>
            <a:rect l="l" t="t" r="r" b="b"/>
            <a:pathLst>
              <a:path w="424180" h="1480820">
                <a:moveTo>
                  <a:pt x="424131" y="0"/>
                </a:moveTo>
                <a:lnTo>
                  <a:pt x="0" y="740394"/>
                </a:lnTo>
                <a:lnTo>
                  <a:pt x="424131" y="1480794"/>
                </a:lnTo>
                <a:lnTo>
                  <a:pt x="4241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5" name="bk object 25"/>
          <p:cNvSpPr/>
          <p:nvPr/>
        </p:nvSpPr>
        <p:spPr>
          <a:xfrm>
            <a:off x="8039026" y="1582251"/>
            <a:ext cx="1101733" cy="1420268"/>
          </a:xfrm>
          <a:custGeom>
            <a:avLst/>
            <a:gdLst/>
            <a:ahLst/>
            <a:cxnLst/>
            <a:rect l="l" t="t" r="r" b="b"/>
            <a:pathLst>
              <a:path w="1822450" h="2952750">
                <a:moveTo>
                  <a:pt x="0" y="0"/>
                </a:moveTo>
                <a:lnTo>
                  <a:pt x="1695619" y="2952672"/>
                </a:lnTo>
                <a:lnTo>
                  <a:pt x="1822099" y="2933946"/>
                </a:lnTo>
                <a:lnTo>
                  <a:pt x="1822099" y="2896682"/>
                </a:lnTo>
                <a:lnTo>
                  <a:pt x="1697795" y="2677104"/>
                </a:lnTo>
                <a:lnTo>
                  <a:pt x="1578550" y="2468429"/>
                </a:lnTo>
                <a:lnTo>
                  <a:pt x="1461019" y="2264642"/>
                </a:lnTo>
                <a:lnTo>
                  <a:pt x="1345522" y="2066244"/>
                </a:lnTo>
                <a:lnTo>
                  <a:pt x="1232380" y="1873736"/>
                </a:lnTo>
                <a:lnTo>
                  <a:pt x="1121914" y="1687618"/>
                </a:lnTo>
                <a:lnTo>
                  <a:pt x="1014444" y="1508392"/>
                </a:lnTo>
                <a:lnTo>
                  <a:pt x="910292" y="1336557"/>
                </a:lnTo>
                <a:lnTo>
                  <a:pt x="809777" y="1172614"/>
                </a:lnTo>
                <a:lnTo>
                  <a:pt x="744947" y="1067951"/>
                </a:lnTo>
                <a:lnTo>
                  <a:pt x="681971" y="967167"/>
                </a:lnTo>
                <a:lnTo>
                  <a:pt x="620944" y="870410"/>
                </a:lnTo>
                <a:lnTo>
                  <a:pt x="561962" y="777828"/>
                </a:lnTo>
                <a:lnTo>
                  <a:pt x="505119" y="689569"/>
                </a:lnTo>
                <a:lnTo>
                  <a:pt x="450511" y="605783"/>
                </a:lnTo>
                <a:lnTo>
                  <a:pt x="424075" y="565613"/>
                </a:lnTo>
                <a:lnTo>
                  <a:pt x="398232" y="526617"/>
                </a:lnTo>
                <a:lnTo>
                  <a:pt x="372996" y="488813"/>
                </a:lnTo>
                <a:lnTo>
                  <a:pt x="348378" y="452220"/>
                </a:lnTo>
                <a:lnTo>
                  <a:pt x="324390" y="416856"/>
                </a:lnTo>
                <a:lnTo>
                  <a:pt x="301044" y="382740"/>
                </a:lnTo>
                <a:lnTo>
                  <a:pt x="278351" y="349890"/>
                </a:lnTo>
                <a:lnTo>
                  <a:pt x="256324" y="318325"/>
                </a:lnTo>
                <a:lnTo>
                  <a:pt x="214313" y="259124"/>
                </a:lnTo>
                <a:lnTo>
                  <a:pt x="175108" y="205286"/>
                </a:lnTo>
                <a:lnTo>
                  <a:pt x="138802" y="156958"/>
                </a:lnTo>
                <a:lnTo>
                  <a:pt x="105490" y="114288"/>
                </a:lnTo>
                <a:lnTo>
                  <a:pt x="75269" y="77426"/>
                </a:lnTo>
                <a:lnTo>
                  <a:pt x="48232" y="46520"/>
                </a:lnTo>
                <a:lnTo>
                  <a:pt x="13856" y="1165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30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6" name="bk object 26"/>
          <p:cNvSpPr/>
          <p:nvPr/>
        </p:nvSpPr>
        <p:spPr>
          <a:xfrm>
            <a:off x="8046470" y="1592562"/>
            <a:ext cx="1094439" cy="1410188"/>
          </a:xfrm>
          <a:custGeom>
            <a:avLst/>
            <a:gdLst/>
            <a:ahLst/>
            <a:cxnLst/>
            <a:rect l="l" t="t" r="r" b="b"/>
            <a:pathLst>
              <a:path w="1810384" h="2931795">
                <a:moveTo>
                  <a:pt x="0" y="0"/>
                </a:moveTo>
                <a:lnTo>
                  <a:pt x="1683308" y="2931234"/>
                </a:lnTo>
                <a:lnTo>
                  <a:pt x="1809787" y="2912507"/>
                </a:lnTo>
                <a:lnTo>
                  <a:pt x="1809787" y="2886189"/>
                </a:lnTo>
                <a:lnTo>
                  <a:pt x="1681786" y="2660030"/>
                </a:lnTo>
                <a:lnTo>
                  <a:pt x="1563171" y="2452426"/>
                </a:lnTo>
                <a:lnTo>
                  <a:pt x="1446272" y="2249679"/>
                </a:lnTo>
                <a:lnTo>
                  <a:pt x="1331406" y="2052287"/>
                </a:lnTo>
                <a:lnTo>
                  <a:pt x="1218893" y="1860749"/>
                </a:lnTo>
                <a:lnTo>
                  <a:pt x="1109052" y="1675562"/>
                </a:lnTo>
                <a:lnTo>
                  <a:pt x="1002201" y="1497226"/>
                </a:lnTo>
                <a:lnTo>
                  <a:pt x="898658" y="1326239"/>
                </a:lnTo>
                <a:lnTo>
                  <a:pt x="798743" y="1163099"/>
                </a:lnTo>
                <a:lnTo>
                  <a:pt x="734305" y="1058944"/>
                </a:lnTo>
                <a:lnTo>
                  <a:pt x="671716" y="958645"/>
                </a:lnTo>
                <a:lnTo>
                  <a:pt x="611069" y="862352"/>
                </a:lnTo>
                <a:lnTo>
                  <a:pt x="552460" y="770210"/>
                </a:lnTo>
                <a:lnTo>
                  <a:pt x="495982" y="682367"/>
                </a:lnTo>
                <a:lnTo>
                  <a:pt x="441729" y="598972"/>
                </a:lnTo>
                <a:lnTo>
                  <a:pt x="415468" y="558988"/>
                </a:lnTo>
                <a:lnTo>
                  <a:pt x="389798" y="520171"/>
                </a:lnTo>
                <a:lnTo>
                  <a:pt x="364731" y="482540"/>
                </a:lnTo>
                <a:lnTo>
                  <a:pt x="340280" y="446114"/>
                </a:lnTo>
                <a:lnTo>
                  <a:pt x="316457" y="410909"/>
                </a:lnTo>
                <a:lnTo>
                  <a:pt x="293273" y="376946"/>
                </a:lnTo>
                <a:lnTo>
                  <a:pt x="270739" y="344242"/>
                </a:lnTo>
                <a:lnTo>
                  <a:pt x="248868" y="312816"/>
                </a:lnTo>
                <a:lnTo>
                  <a:pt x="207162" y="253871"/>
                </a:lnTo>
                <a:lnTo>
                  <a:pt x="168248" y="200260"/>
                </a:lnTo>
                <a:lnTo>
                  <a:pt x="132221" y="152129"/>
                </a:lnTo>
                <a:lnTo>
                  <a:pt x="99175" y="109627"/>
                </a:lnTo>
                <a:lnTo>
                  <a:pt x="69205" y="72901"/>
                </a:lnTo>
                <a:lnTo>
                  <a:pt x="42405" y="42098"/>
                </a:lnTo>
                <a:lnTo>
                  <a:pt x="8356" y="732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612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7" name="bk object 27"/>
          <p:cNvSpPr/>
          <p:nvPr/>
        </p:nvSpPr>
        <p:spPr>
          <a:xfrm>
            <a:off x="8054256" y="1603359"/>
            <a:ext cx="1086378" cy="1399190"/>
          </a:xfrm>
          <a:custGeom>
            <a:avLst/>
            <a:gdLst/>
            <a:ahLst/>
            <a:cxnLst/>
            <a:rect l="l" t="t" r="r" b="b"/>
            <a:pathLst>
              <a:path w="1797050" h="2908935">
                <a:moveTo>
                  <a:pt x="0" y="0"/>
                </a:moveTo>
                <a:lnTo>
                  <a:pt x="1670422" y="2908796"/>
                </a:lnTo>
                <a:lnTo>
                  <a:pt x="1796902" y="2890069"/>
                </a:lnTo>
                <a:lnTo>
                  <a:pt x="1796902" y="2874651"/>
                </a:lnTo>
                <a:lnTo>
                  <a:pt x="1664040" y="2639870"/>
                </a:lnTo>
                <a:lnTo>
                  <a:pt x="1544320" y="2430336"/>
                </a:lnTo>
                <a:lnTo>
                  <a:pt x="1426378" y="2225787"/>
                </a:lnTo>
                <a:lnTo>
                  <a:pt x="1310543" y="2026739"/>
                </a:lnTo>
                <a:lnTo>
                  <a:pt x="1197148" y="1833711"/>
                </a:lnTo>
                <a:lnTo>
                  <a:pt x="1086523" y="1647222"/>
                </a:lnTo>
                <a:lnTo>
                  <a:pt x="978998" y="1467791"/>
                </a:lnTo>
                <a:lnTo>
                  <a:pt x="874906" y="1295936"/>
                </a:lnTo>
                <a:lnTo>
                  <a:pt x="774577" y="1132174"/>
                </a:lnTo>
                <a:lnTo>
                  <a:pt x="709945" y="1027753"/>
                </a:lnTo>
                <a:lnTo>
                  <a:pt x="647231" y="927313"/>
                </a:lnTo>
                <a:lnTo>
                  <a:pt x="586532" y="831009"/>
                </a:lnTo>
                <a:lnTo>
                  <a:pt x="527947" y="738993"/>
                </a:lnTo>
                <a:lnTo>
                  <a:pt x="471575" y="651420"/>
                </a:lnTo>
                <a:lnTo>
                  <a:pt x="417512" y="568443"/>
                </a:lnTo>
                <a:lnTo>
                  <a:pt x="391377" y="528725"/>
                </a:lnTo>
                <a:lnTo>
                  <a:pt x="365857" y="490215"/>
                </a:lnTo>
                <a:lnTo>
                  <a:pt x="340963" y="452930"/>
                </a:lnTo>
                <a:lnTo>
                  <a:pt x="316708" y="416891"/>
                </a:lnTo>
                <a:lnTo>
                  <a:pt x="293104" y="382115"/>
                </a:lnTo>
                <a:lnTo>
                  <a:pt x="270164" y="348623"/>
                </a:lnTo>
                <a:lnTo>
                  <a:pt x="247899" y="316434"/>
                </a:lnTo>
                <a:lnTo>
                  <a:pt x="205444" y="256040"/>
                </a:lnTo>
                <a:lnTo>
                  <a:pt x="165839" y="201087"/>
                </a:lnTo>
                <a:lnTo>
                  <a:pt x="129182" y="151729"/>
                </a:lnTo>
                <a:lnTo>
                  <a:pt x="95570" y="108119"/>
                </a:lnTo>
                <a:lnTo>
                  <a:pt x="65101" y="70411"/>
                </a:lnTo>
                <a:lnTo>
                  <a:pt x="37875" y="38758"/>
                </a:lnTo>
                <a:lnTo>
                  <a:pt x="3327" y="296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918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8" name="bk object 28"/>
          <p:cNvSpPr/>
          <p:nvPr/>
        </p:nvSpPr>
        <p:spPr>
          <a:xfrm>
            <a:off x="8062312" y="1614516"/>
            <a:ext cx="1078316" cy="1388194"/>
          </a:xfrm>
          <a:custGeom>
            <a:avLst/>
            <a:gdLst/>
            <a:ahLst/>
            <a:cxnLst/>
            <a:rect l="l" t="t" r="r" b="b"/>
            <a:pathLst>
              <a:path w="1783715" h="2886075">
                <a:moveTo>
                  <a:pt x="0" y="0"/>
                </a:moveTo>
                <a:lnTo>
                  <a:pt x="1657099" y="2885595"/>
                </a:lnTo>
                <a:lnTo>
                  <a:pt x="1783578" y="2866868"/>
                </a:lnTo>
                <a:lnTo>
                  <a:pt x="1783578" y="2862383"/>
                </a:lnTo>
                <a:lnTo>
                  <a:pt x="1647026" y="2621034"/>
                </a:lnTo>
                <a:lnTo>
                  <a:pt x="1527947" y="2412588"/>
                </a:lnTo>
                <a:lnTo>
                  <a:pt x="1410647" y="2209094"/>
                </a:lnTo>
                <a:lnTo>
                  <a:pt x="1295454" y="2011066"/>
                </a:lnTo>
                <a:lnTo>
                  <a:pt x="1182698" y="1819021"/>
                </a:lnTo>
                <a:lnTo>
                  <a:pt x="1072706" y="1633475"/>
                </a:lnTo>
                <a:lnTo>
                  <a:pt x="965809" y="1454944"/>
                </a:lnTo>
                <a:lnTo>
                  <a:pt x="862335" y="1283944"/>
                </a:lnTo>
                <a:lnTo>
                  <a:pt x="762613" y="1120991"/>
                </a:lnTo>
                <a:lnTo>
                  <a:pt x="698378" y="1017081"/>
                </a:lnTo>
                <a:lnTo>
                  <a:pt x="636055" y="917130"/>
                </a:lnTo>
                <a:lnTo>
                  <a:pt x="575740" y="821290"/>
                </a:lnTo>
                <a:lnTo>
                  <a:pt x="517531" y="729715"/>
                </a:lnTo>
                <a:lnTo>
                  <a:pt x="461526" y="642557"/>
                </a:lnTo>
                <a:lnTo>
                  <a:pt x="407821" y="559970"/>
                </a:lnTo>
                <a:lnTo>
                  <a:pt x="381863" y="520438"/>
                </a:lnTo>
                <a:lnTo>
                  <a:pt x="356515" y="482106"/>
                </a:lnTo>
                <a:lnTo>
                  <a:pt x="331792" y="444993"/>
                </a:lnTo>
                <a:lnTo>
                  <a:pt x="307705" y="409118"/>
                </a:lnTo>
                <a:lnTo>
                  <a:pt x="284267" y="374500"/>
                </a:lnTo>
                <a:lnTo>
                  <a:pt x="261488" y="341158"/>
                </a:lnTo>
                <a:lnTo>
                  <a:pt x="239383" y="309112"/>
                </a:lnTo>
                <a:lnTo>
                  <a:pt x="197239" y="248983"/>
                </a:lnTo>
                <a:lnTo>
                  <a:pt x="157931" y="194265"/>
                </a:lnTo>
                <a:lnTo>
                  <a:pt x="121558" y="145112"/>
                </a:lnTo>
                <a:lnTo>
                  <a:pt x="88217" y="101675"/>
                </a:lnTo>
                <a:lnTo>
                  <a:pt x="58005" y="64108"/>
                </a:lnTo>
                <a:lnTo>
                  <a:pt x="31020" y="3256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5224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9" name="bk object 29"/>
          <p:cNvSpPr/>
          <p:nvPr/>
        </p:nvSpPr>
        <p:spPr>
          <a:xfrm>
            <a:off x="8070658" y="1626083"/>
            <a:ext cx="1067953" cy="1376590"/>
          </a:xfrm>
          <a:custGeom>
            <a:avLst/>
            <a:gdLst/>
            <a:ahLst/>
            <a:cxnLst/>
            <a:rect l="l" t="t" r="r" b="b"/>
            <a:pathLst>
              <a:path w="1766569" h="2861945">
                <a:moveTo>
                  <a:pt x="0" y="0"/>
                </a:moveTo>
                <a:lnTo>
                  <a:pt x="1643291" y="2861551"/>
                </a:lnTo>
                <a:lnTo>
                  <a:pt x="1766435" y="2843319"/>
                </a:lnTo>
                <a:lnTo>
                  <a:pt x="1629546" y="2601361"/>
                </a:lnTo>
                <a:lnTo>
                  <a:pt x="1511105" y="2394002"/>
                </a:lnTo>
                <a:lnTo>
                  <a:pt x="1394444" y="2191562"/>
                </a:lnTo>
                <a:lnTo>
                  <a:pt x="1279890" y="1994554"/>
                </a:lnTo>
                <a:lnTo>
                  <a:pt x="1167770" y="1803491"/>
                </a:lnTo>
                <a:lnTo>
                  <a:pt x="1058411" y="1618888"/>
                </a:lnTo>
                <a:lnTo>
                  <a:pt x="952139" y="1441257"/>
                </a:lnTo>
                <a:lnTo>
                  <a:pt x="849282" y="1271113"/>
                </a:lnTo>
                <a:lnTo>
                  <a:pt x="750165" y="1108969"/>
                </a:lnTo>
                <a:lnTo>
                  <a:pt x="686327" y="1005571"/>
                </a:lnTo>
                <a:lnTo>
                  <a:pt x="624394" y="906108"/>
                </a:lnTo>
                <a:lnTo>
                  <a:pt x="564462" y="810734"/>
                </a:lnTo>
                <a:lnTo>
                  <a:pt x="506628" y="719600"/>
                </a:lnTo>
                <a:lnTo>
                  <a:pt x="450990" y="632858"/>
                </a:lnTo>
                <a:lnTo>
                  <a:pt x="397643" y="550660"/>
                </a:lnTo>
                <a:lnTo>
                  <a:pt x="371860" y="511313"/>
                </a:lnTo>
                <a:lnTo>
                  <a:pt x="346686" y="473160"/>
                </a:lnTo>
                <a:lnTo>
                  <a:pt x="322133" y="436218"/>
                </a:lnTo>
                <a:lnTo>
                  <a:pt x="298214" y="400508"/>
                </a:lnTo>
                <a:lnTo>
                  <a:pt x="274940" y="366047"/>
                </a:lnTo>
                <a:lnTo>
                  <a:pt x="252324" y="332857"/>
                </a:lnTo>
                <a:lnTo>
                  <a:pt x="230378" y="300954"/>
                </a:lnTo>
                <a:lnTo>
                  <a:pt x="188544" y="241089"/>
                </a:lnTo>
                <a:lnTo>
                  <a:pt x="149534" y="186606"/>
                </a:lnTo>
                <a:lnTo>
                  <a:pt x="113445" y="137657"/>
                </a:lnTo>
                <a:lnTo>
                  <a:pt x="80374" y="94393"/>
                </a:lnTo>
                <a:lnTo>
                  <a:pt x="50419" y="56967"/>
                </a:lnTo>
                <a:lnTo>
                  <a:pt x="23675" y="25530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653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0" name="bk object 30"/>
          <p:cNvSpPr/>
          <p:nvPr/>
        </p:nvSpPr>
        <p:spPr>
          <a:xfrm>
            <a:off x="8079506" y="1638341"/>
            <a:ext cx="1055668" cy="1364372"/>
          </a:xfrm>
          <a:custGeom>
            <a:avLst/>
            <a:gdLst/>
            <a:ahLst/>
            <a:cxnLst/>
            <a:rect l="l" t="t" r="r" b="b"/>
            <a:pathLst>
              <a:path w="1746250" h="2836545">
                <a:moveTo>
                  <a:pt x="0" y="0"/>
                </a:moveTo>
                <a:lnTo>
                  <a:pt x="1628653" y="2836061"/>
                </a:lnTo>
                <a:lnTo>
                  <a:pt x="1746117" y="2818670"/>
                </a:lnTo>
                <a:lnTo>
                  <a:pt x="1610025" y="2578142"/>
                </a:lnTo>
                <a:lnTo>
                  <a:pt x="1490466" y="2368827"/>
                </a:lnTo>
                <a:lnTo>
                  <a:pt x="1372752" y="2164562"/>
                </a:lnTo>
                <a:lnTo>
                  <a:pt x="1257223" y="1965879"/>
                </a:lnTo>
                <a:lnTo>
                  <a:pt x="1144218" y="1773315"/>
                </a:lnTo>
                <a:lnTo>
                  <a:pt x="1034078" y="1587404"/>
                </a:lnTo>
                <a:lnTo>
                  <a:pt x="927141" y="1408679"/>
                </a:lnTo>
                <a:lnTo>
                  <a:pt x="823747" y="1237677"/>
                </a:lnTo>
                <a:lnTo>
                  <a:pt x="724236" y="1074932"/>
                </a:lnTo>
                <a:lnTo>
                  <a:pt x="660220" y="971286"/>
                </a:lnTo>
                <a:lnTo>
                  <a:pt x="598182" y="871705"/>
                </a:lnTo>
                <a:lnTo>
                  <a:pt x="538221" y="776349"/>
                </a:lnTo>
                <a:lnTo>
                  <a:pt x="480439" y="685375"/>
                </a:lnTo>
                <a:lnTo>
                  <a:pt x="424936" y="598942"/>
                </a:lnTo>
                <a:lnTo>
                  <a:pt x="371812" y="517208"/>
                </a:lnTo>
                <a:lnTo>
                  <a:pt x="346174" y="478153"/>
                </a:lnTo>
                <a:lnTo>
                  <a:pt x="321169" y="440332"/>
                </a:lnTo>
                <a:lnTo>
                  <a:pt x="296809" y="403765"/>
                </a:lnTo>
                <a:lnTo>
                  <a:pt x="273107" y="368472"/>
                </a:lnTo>
                <a:lnTo>
                  <a:pt x="250075" y="334473"/>
                </a:lnTo>
                <a:lnTo>
                  <a:pt x="227727" y="301787"/>
                </a:lnTo>
                <a:lnTo>
                  <a:pt x="206073" y="270434"/>
                </a:lnTo>
                <a:lnTo>
                  <a:pt x="164904" y="211807"/>
                </a:lnTo>
                <a:lnTo>
                  <a:pt x="126668" y="158751"/>
                </a:lnTo>
                <a:lnTo>
                  <a:pt x="91465" y="111424"/>
                </a:lnTo>
                <a:lnTo>
                  <a:pt x="59397" y="69984"/>
                </a:lnTo>
                <a:lnTo>
                  <a:pt x="30564" y="34589"/>
                </a:lnTo>
                <a:lnTo>
                  <a:pt x="5067" y="539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783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1" name="bk object 31"/>
          <p:cNvSpPr/>
          <p:nvPr/>
        </p:nvSpPr>
        <p:spPr>
          <a:xfrm>
            <a:off x="8088689" y="1651056"/>
            <a:ext cx="1042999" cy="1351542"/>
          </a:xfrm>
          <a:custGeom>
            <a:avLst/>
            <a:gdLst/>
            <a:ahLst/>
            <a:cxnLst/>
            <a:rect l="l" t="t" r="r" b="b"/>
            <a:pathLst>
              <a:path w="1725294" h="2809875">
                <a:moveTo>
                  <a:pt x="0" y="0"/>
                </a:moveTo>
                <a:lnTo>
                  <a:pt x="1613469" y="2809620"/>
                </a:lnTo>
                <a:lnTo>
                  <a:pt x="1725264" y="2793068"/>
                </a:lnTo>
                <a:lnTo>
                  <a:pt x="1591169" y="2556078"/>
                </a:lnTo>
                <a:lnTo>
                  <a:pt x="1472259" y="2347867"/>
                </a:lnTo>
                <a:lnTo>
                  <a:pt x="1355196" y="2144671"/>
                </a:lnTo>
                <a:lnTo>
                  <a:pt x="1240317" y="1947022"/>
                </a:lnTo>
                <a:lnTo>
                  <a:pt x="1127960" y="1755453"/>
                </a:lnTo>
                <a:lnTo>
                  <a:pt x="1018463" y="1570495"/>
                </a:lnTo>
                <a:lnTo>
                  <a:pt x="912161" y="1392681"/>
                </a:lnTo>
                <a:lnTo>
                  <a:pt x="809393" y="1222542"/>
                </a:lnTo>
                <a:lnTo>
                  <a:pt x="710497" y="1060611"/>
                </a:lnTo>
                <a:lnTo>
                  <a:pt x="646883" y="957479"/>
                </a:lnTo>
                <a:lnTo>
                  <a:pt x="585240" y="858390"/>
                </a:lnTo>
                <a:lnTo>
                  <a:pt x="525667" y="763500"/>
                </a:lnTo>
                <a:lnTo>
                  <a:pt x="468264" y="672967"/>
                </a:lnTo>
                <a:lnTo>
                  <a:pt x="413132" y="586949"/>
                </a:lnTo>
                <a:lnTo>
                  <a:pt x="360369" y="505603"/>
                </a:lnTo>
                <a:lnTo>
                  <a:pt x="334908" y="466732"/>
                </a:lnTo>
                <a:lnTo>
                  <a:pt x="310077" y="429088"/>
                </a:lnTo>
                <a:lnTo>
                  <a:pt x="285889" y="392691"/>
                </a:lnTo>
                <a:lnTo>
                  <a:pt x="262355" y="357560"/>
                </a:lnTo>
                <a:lnTo>
                  <a:pt x="239490" y="323716"/>
                </a:lnTo>
                <a:lnTo>
                  <a:pt x="217304" y="291178"/>
                </a:lnTo>
                <a:lnTo>
                  <a:pt x="175022" y="230099"/>
                </a:lnTo>
                <a:lnTo>
                  <a:pt x="135610" y="174481"/>
                </a:lnTo>
                <a:lnTo>
                  <a:pt x="99169" y="124481"/>
                </a:lnTo>
                <a:lnTo>
                  <a:pt x="65797" y="80257"/>
                </a:lnTo>
                <a:lnTo>
                  <a:pt x="35595" y="41967"/>
                </a:lnTo>
                <a:lnTo>
                  <a:pt x="8663" y="976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9144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2" name="bk object 32"/>
          <p:cNvSpPr/>
          <p:nvPr/>
        </p:nvSpPr>
        <p:spPr>
          <a:xfrm>
            <a:off x="8098315" y="1664402"/>
            <a:ext cx="1029948" cy="1338103"/>
          </a:xfrm>
          <a:custGeom>
            <a:avLst/>
            <a:gdLst/>
            <a:ahLst/>
            <a:cxnLst/>
            <a:rect l="l" t="t" r="r" b="b"/>
            <a:pathLst>
              <a:path w="1703705" h="2781935">
                <a:moveTo>
                  <a:pt x="0" y="0"/>
                </a:moveTo>
                <a:lnTo>
                  <a:pt x="1597542" y="2781885"/>
                </a:lnTo>
                <a:lnTo>
                  <a:pt x="1703667" y="2766173"/>
                </a:lnTo>
                <a:lnTo>
                  <a:pt x="1571575" y="2532729"/>
                </a:lnTo>
                <a:lnTo>
                  <a:pt x="1453312" y="2325618"/>
                </a:lnTo>
                <a:lnTo>
                  <a:pt x="1336898" y="2123490"/>
                </a:lnTo>
                <a:lnTo>
                  <a:pt x="1222668" y="1926873"/>
                </a:lnTo>
                <a:lnTo>
                  <a:pt x="1110958" y="1736297"/>
                </a:lnTo>
                <a:lnTo>
                  <a:pt x="1002101" y="1552292"/>
                </a:lnTo>
                <a:lnTo>
                  <a:pt x="896434" y="1375386"/>
                </a:lnTo>
                <a:lnTo>
                  <a:pt x="794291" y="1206110"/>
                </a:lnTo>
                <a:lnTo>
                  <a:pt x="696007" y="1044993"/>
                </a:lnTo>
                <a:lnTo>
                  <a:pt x="632795" y="942375"/>
                </a:lnTo>
                <a:lnTo>
                  <a:pt x="571546" y="843776"/>
                </a:lnTo>
                <a:lnTo>
                  <a:pt x="512360" y="749352"/>
                </a:lnTo>
                <a:lnTo>
                  <a:pt x="455336" y="659260"/>
                </a:lnTo>
                <a:lnTo>
                  <a:pt x="400574" y="573657"/>
                </a:lnTo>
                <a:lnTo>
                  <a:pt x="348173" y="492700"/>
                </a:lnTo>
                <a:lnTo>
                  <a:pt x="322888" y="454013"/>
                </a:lnTo>
                <a:lnTo>
                  <a:pt x="298231" y="416546"/>
                </a:lnTo>
                <a:lnTo>
                  <a:pt x="274214" y="380319"/>
                </a:lnTo>
                <a:lnTo>
                  <a:pt x="250849" y="345351"/>
                </a:lnTo>
                <a:lnTo>
                  <a:pt x="228149" y="311662"/>
                </a:lnTo>
                <a:lnTo>
                  <a:pt x="206126" y="279272"/>
                </a:lnTo>
                <a:lnTo>
                  <a:pt x="164161" y="218467"/>
                </a:lnTo>
                <a:lnTo>
                  <a:pt x="125053" y="163092"/>
                </a:lnTo>
                <a:lnTo>
                  <a:pt x="88902" y="113305"/>
                </a:lnTo>
                <a:lnTo>
                  <a:pt x="55806" y="69261"/>
                </a:lnTo>
                <a:lnTo>
                  <a:pt x="25866" y="31117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045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3" name="bk object 33"/>
          <p:cNvSpPr/>
          <p:nvPr/>
        </p:nvSpPr>
        <p:spPr>
          <a:xfrm>
            <a:off x="8108560" y="1678599"/>
            <a:ext cx="1016513" cy="1324052"/>
          </a:xfrm>
          <a:custGeom>
            <a:avLst/>
            <a:gdLst/>
            <a:ahLst/>
            <a:cxnLst/>
            <a:rect l="l" t="t" r="r" b="b"/>
            <a:pathLst>
              <a:path w="1681480" h="2752725">
                <a:moveTo>
                  <a:pt x="0" y="0"/>
                </a:moveTo>
                <a:lnTo>
                  <a:pt x="1580596" y="2752376"/>
                </a:lnTo>
                <a:lnTo>
                  <a:pt x="1681043" y="2737504"/>
                </a:lnTo>
                <a:lnTo>
                  <a:pt x="1549730" y="2505456"/>
                </a:lnTo>
                <a:lnTo>
                  <a:pt x="1430340" y="2296368"/>
                </a:lnTo>
                <a:lnTo>
                  <a:pt x="1312866" y="2092395"/>
                </a:lnTo>
                <a:lnTo>
                  <a:pt x="1197657" y="1894089"/>
                </a:lnTo>
                <a:lnTo>
                  <a:pt x="1085062" y="1702002"/>
                </a:lnTo>
                <a:lnTo>
                  <a:pt x="975428" y="1516686"/>
                </a:lnTo>
                <a:lnTo>
                  <a:pt x="869105" y="1338692"/>
                </a:lnTo>
                <a:lnTo>
                  <a:pt x="766442" y="1168571"/>
                </a:lnTo>
                <a:lnTo>
                  <a:pt x="667786" y="1006875"/>
                </a:lnTo>
                <a:lnTo>
                  <a:pt x="604413" y="904031"/>
                </a:lnTo>
                <a:lnTo>
                  <a:pt x="543080" y="805340"/>
                </a:lnTo>
                <a:lnTo>
                  <a:pt x="483890" y="710966"/>
                </a:lnTo>
                <a:lnTo>
                  <a:pt x="426946" y="621071"/>
                </a:lnTo>
                <a:lnTo>
                  <a:pt x="372351" y="535820"/>
                </a:lnTo>
                <a:lnTo>
                  <a:pt x="320208" y="455375"/>
                </a:lnTo>
                <a:lnTo>
                  <a:pt x="295088" y="417007"/>
                </a:lnTo>
                <a:lnTo>
                  <a:pt x="270620" y="379901"/>
                </a:lnTo>
                <a:lnTo>
                  <a:pt x="246817" y="344079"/>
                </a:lnTo>
                <a:lnTo>
                  <a:pt x="223692" y="309560"/>
                </a:lnTo>
                <a:lnTo>
                  <a:pt x="201257" y="276366"/>
                </a:lnTo>
                <a:lnTo>
                  <a:pt x="179526" y="244517"/>
                </a:lnTo>
                <a:lnTo>
                  <a:pt x="138225" y="184934"/>
                </a:lnTo>
                <a:lnTo>
                  <a:pt x="99894" y="130974"/>
                </a:lnTo>
                <a:lnTo>
                  <a:pt x="64634" y="82803"/>
                </a:lnTo>
                <a:lnTo>
                  <a:pt x="32549" y="40581"/>
                </a:lnTo>
                <a:lnTo>
                  <a:pt x="3743" y="4475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175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4" name="bk object 34"/>
          <p:cNvSpPr/>
          <p:nvPr/>
        </p:nvSpPr>
        <p:spPr>
          <a:xfrm>
            <a:off x="8119379" y="1693583"/>
            <a:ext cx="1002308" cy="1309090"/>
          </a:xfrm>
          <a:custGeom>
            <a:avLst/>
            <a:gdLst/>
            <a:ahLst/>
            <a:cxnLst/>
            <a:rect l="l" t="t" r="r" b="b"/>
            <a:pathLst>
              <a:path w="1657984" h="2721610">
                <a:moveTo>
                  <a:pt x="0" y="0"/>
                </a:moveTo>
                <a:lnTo>
                  <a:pt x="1562700" y="2721212"/>
                </a:lnTo>
                <a:lnTo>
                  <a:pt x="1657477" y="2707180"/>
                </a:lnTo>
                <a:lnTo>
                  <a:pt x="1528174" y="2478692"/>
                </a:lnTo>
                <a:lnTo>
                  <a:pt x="1370273" y="2202501"/>
                </a:lnTo>
                <a:lnTo>
                  <a:pt x="1215987" y="1935668"/>
                </a:lnTo>
                <a:lnTo>
                  <a:pt x="1103139" y="1742468"/>
                </a:lnTo>
                <a:lnTo>
                  <a:pt x="993133" y="1555812"/>
                </a:lnTo>
                <a:lnTo>
                  <a:pt x="886314" y="1376251"/>
                </a:lnTo>
                <a:lnTo>
                  <a:pt x="783029" y="1204331"/>
                </a:lnTo>
                <a:lnTo>
                  <a:pt x="683624" y="1040604"/>
                </a:lnTo>
                <a:lnTo>
                  <a:pt x="588446" y="885616"/>
                </a:lnTo>
                <a:lnTo>
                  <a:pt x="527512" y="787418"/>
                </a:lnTo>
                <a:lnTo>
                  <a:pt x="468713" y="693511"/>
                </a:lnTo>
                <a:lnTo>
                  <a:pt x="412152" y="604057"/>
                </a:lnTo>
                <a:lnTo>
                  <a:pt x="357930" y="519220"/>
                </a:lnTo>
                <a:lnTo>
                  <a:pt x="306151" y="439162"/>
                </a:lnTo>
                <a:lnTo>
                  <a:pt x="281209" y="400976"/>
                </a:lnTo>
                <a:lnTo>
                  <a:pt x="256917" y="364045"/>
                </a:lnTo>
                <a:lnTo>
                  <a:pt x="233286" y="328391"/>
                </a:lnTo>
                <a:lnTo>
                  <a:pt x="210330" y="294033"/>
                </a:lnTo>
                <a:lnTo>
                  <a:pt x="188062" y="260992"/>
                </a:lnTo>
                <a:lnTo>
                  <a:pt x="166494" y="229287"/>
                </a:lnTo>
                <a:lnTo>
                  <a:pt x="125510" y="169971"/>
                </a:lnTo>
                <a:lnTo>
                  <a:pt x="87481" y="116247"/>
                </a:lnTo>
                <a:lnTo>
                  <a:pt x="52511" y="68278"/>
                </a:lnTo>
                <a:lnTo>
                  <a:pt x="20701" y="2622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306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5" name="bk object 35"/>
          <p:cNvSpPr/>
          <p:nvPr/>
        </p:nvSpPr>
        <p:spPr>
          <a:xfrm>
            <a:off x="8130846" y="1709474"/>
            <a:ext cx="987338" cy="1293205"/>
          </a:xfrm>
          <a:custGeom>
            <a:avLst/>
            <a:gdLst/>
            <a:ahLst/>
            <a:cxnLst/>
            <a:rect l="l" t="t" r="r" b="b"/>
            <a:pathLst>
              <a:path w="1633219" h="2688590">
                <a:moveTo>
                  <a:pt x="0" y="0"/>
                </a:moveTo>
                <a:lnTo>
                  <a:pt x="1543732" y="2688182"/>
                </a:lnTo>
                <a:lnTo>
                  <a:pt x="1632823" y="2674991"/>
                </a:lnTo>
                <a:lnTo>
                  <a:pt x="1504289" y="2447882"/>
                </a:lnTo>
                <a:lnTo>
                  <a:pt x="1344866" y="2169021"/>
                </a:lnTo>
                <a:lnTo>
                  <a:pt x="1189194" y="1899780"/>
                </a:lnTo>
                <a:lnTo>
                  <a:pt x="1075415" y="1704977"/>
                </a:lnTo>
                <a:lnTo>
                  <a:pt x="964586" y="1516921"/>
                </a:lnTo>
                <a:lnTo>
                  <a:pt x="857068" y="1336183"/>
                </a:lnTo>
                <a:lnTo>
                  <a:pt x="753221" y="1163336"/>
                </a:lnTo>
                <a:lnTo>
                  <a:pt x="653405" y="998951"/>
                </a:lnTo>
                <a:lnTo>
                  <a:pt x="557980" y="843600"/>
                </a:lnTo>
                <a:lnTo>
                  <a:pt x="496981" y="745335"/>
                </a:lnTo>
                <a:lnTo>
                  <a:pt x="438201" y="651509"/>
                </a:lnTo>
                <a:lnTo>
                  <a:pt x="381745" y="562292"/>
                </a:lnTo>
                <a:lnTo>
                  <a:pt x="327722" y="477853"/>
                </a:lnTo>
                <a:lnTo>
                  <a:pt x="301655" y="437478"/>
                </a:lnTo>
                <a:lnTo>
                  <a:pt x="276237" y="398362"/>
                </a:lnTo>
                <a:lnTo>
                  <a:pt x="251480" y="360525"/>
                </a:lnTo>
                <a:lnTo>
                  <a:pt x="227398" y="323988"/>
                </a:lnTo>
                <a:lnTo>
                  <a:pt x="204003" y="288773"/>
                </a:lnTo>
                <a:lnTo>
                  <a:pt x="181310" y="254901"/>
                </a:lnTo>
                <a:lnTo>
                  <a:pt x="159332" y="222393"/>
                </a:lnTo>
                <a:lnTo>
                  <a:pt x="117573" y="161554"/>
                </a:lnTo>
                <a:lnTo>
                  <a:pt x="78833" y="106425"/>
                </a:lnTo>
                <a:lnTo>
                  <a:pt x="43219" y="57177"/>
                </a:lnTo>
                <a:lnTo>
                  <a:pt x="10837" y="1397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437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6" name="bk object 36"/>
          <p:cNvSpPr/>
          <p:nvPr/>
        </p:nvSpPr>
        <p:spPr>
          <a:xfrm>
            <a:off x="8143109" y="1726458"/>
            <a:ext cx="971598" cy="1276099"/>
          </a:xfrm>
          <a:custGeom>
            <a:avLst/>
            <a:gdLst/>
            <a:ahLst/>
            <a:cxnLst/>
            <a:rect l="l" t="t" r="r" b="b"/>
            <a:pathLst>
              <a:path w="1607184" h="2653029">
                <a:moveTo>
                  <a:pt x="0" y="0"/>
                </a:moveTo>
                <a:lnTo>
                  <a:pt x="1523447" y="2652859"/>
                </a:lnTo>
                <a:lnTo>
                  <a:pt x="1606875" y="2640507"/>
                </a:lnTo>
                <a:lnTo>
                  <a:pt x="1480351" y="2416959"/>
                </a:lnTo>
                <a:lnTo>
                  <a:pt x="1321819" y="2139606"/>
                </a:lnTo>
                <a:lnTo>
                  <a:pt x="1167039" y="1871808"/>
                </a:lnTo>
                <a:lnTo>
                  <a:pt x="1016860" y="1614913"/>
                </a:lnTo>
                <a:lnTo>
                  <a:pt x="907755" y="1430210"/>
                </a:lnTo>
                <a:lnTo>
                  <a:pt x="802073" y="1252968"/>
                </a:lnTo>
                <a:lnTo>
                  <a:pt x="700171" y="1083758"/>
                </a:lnTo>
                <a:lnTo>
                  <a:pt x="602408" y="923148"/>
                </a:lnTo>
                <a:lnTo>
                  <a:pt x="539708" y="821134"/>
                </a:lnTo>
                <a:lnTo>
                  <a:pt x="479112" y="723364"/>
                </a:lnTo>
                <a:lnTo>
                  <a:pt x="420727" y="630006"/>
                </a:lnTo>
                <a:lnTo>
                  <a:pt x="364658" y="541231"/>
                </a:lnTo>
                <a:lnTo>
                  <a:pt x="311011" y="457205"/>
                </a:lnTo>
                <a:lnTo>
                  <a:pt x="259892" y="378098"/>
                </a:lnTo>
                <a:lnTo>
                  <a:pt x="235314" y="340442"/>
                </a:lnTo>
                <a:lnTo>
                  <a:pt x="211408" y="304078"/>
                </a:lnTo>
                <a:lnTo>
                  <a:pt x="188187" y="269029"/>
                </a:lnTo>
                <a:lnTo>
                  <a:pt x="165664" y="235315"/>
                </a:lnTo>
                <a:lnTo>
                  <a:pt x="143852" y="202957"/>
                </a:lnTo>
                <a:lnTo>
                  <a:pt x="102417" y="142394"/>
                </a:lnTo>
                <a:lnTo>
                  <a:pt x="63988" y="87509"/>
                </a:lnTo>
                <a:lnTo>
                  <a:pt x="28669" y="3847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567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7" name="bk object 37"/>
          <p:cNvSpPr/>
          <p:nvPr/>
        </p:nvSpPr>
        <p:spPr>
          <a:xfrm>
            <a:off x="8156244" y="1744659"/>
            <a:ext cx="955091" cy="1258082"/>
          </a:xfrm>
          <a:custGeom>
            <a:avLst/>
            <a:gdLst/>
            <a:ahLst/>
            <a:cxnLst/>
            <a:rect l="l" t="t" r="r" b="b"/>
            <a:pathLst>
              <a:path w="1579880" h="2615565">
                <a:moveTo>
                  <a:pt x="0" y="0"/>
                </a:moveTo>
                <a:lnTo>
                  <a:pt x="1501721" y="2615027"/>
                </a:lnTo>
                <a:lnTo>
                  <a:pt x="1579476" y="2603515"/>
                </a:lnTo>
                <a:lnTo>
                  <a:pt x="1415251" y="2313754"/>
                </a:lnTo>
                <a:lnTo>
                  <a:pt x="1258471" y="2040153"/>
                </a:lnTo>
                <a:lnTo>
                  <a:pt x="1105656" y="1776377"/>
                </a:lnTo>
                <a:lnTo>
                  <a:pt x="957647" y="1523770"/>
                </a:lnTo>
                <a:lnTo>
                  <a:pt x="850302" y="1342450"/>
                </a:lnTo>
                <a:lnTo>
                  <a:pt x="746490" y="1168735"/>
                </a:lnTo>
                <a:lnTo>
                  <a:pt x="646567" y="1003189"/>
                </a:lnTo>
                <a:lnTo>
                  <a:pt x="550887" y="846380"/>
                </a:lnTo>
                <a:lnTo>
                  <a:pt x="489634" y="746974"/>
                </a:lnTo>
                <a:lnTo>
                  <a:pt x="430530" y="651870"/>
                </a:lnTo>
                <a:lnTo>
                  <a:pt x="373680" y="561237"/>
                </a:lnTo>
                <a:lnTo>
                  <a:pt x="319191" y="475242"/>
                </a:lnTo>
                <a:lnTo>
                  <a:pt x="267166" y="394053"/>
                </a:lnTo>
                <a:lnTo>
                  <a:pt x="242112" y="355313"/>
                </a:lnTo>
                <a:lnTo>
                  <a:pt x="217713" y="317838"/>
                </a:lnTo>
                <a:lnTo>
                  <a:pt x="193982" y="281648"/>
                </a:lnTo>
                <a:lnTo>
                  <a:pt x="170934" y="246764"/>
                </a:lnTo>
                <a:lnTo>
                  <a:pt x="148582" y="213208"/>
                </a:lnTo>
                <a:lnTo>
                  <a:pt x="126937" y="181000"/>
                </a:lnTo>
                <a:lnTo>
                  <a:pt x="85826" y="120714"/>
                </a:lnTo>
                <a:lnTo>
                  <a:pt x="47707" y="66072"/>
                </a:lnTo>
                <a:lnTo>
                  <a:pt x="12685" y="1724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698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8" name="bk object 38"/>
          <p:cNvSpPr/>
          <p:nvPr/>
        </p:nvSpPr>
        <p:spPr>
          <a:xfrm>
            <a:off x="8170382" y="1764242"/>
            <a:ext cx="937433" cy="1238535"/>
          </a:xfrm>
          <a:custGeom>
            <a:avLst/>
            <a:gdLst/>
            <a:ahLst/>
            <a:cxnLst/>
            <a:rect l="l" t="t" r="r" b="b"/>
            <a:pathLst>
              <a:path w="1550669" h="2574925">
                <a:moveTo>
                  <a:pt x="0" y="0"/>
                </a:moveTo>
                <a:lnTo>
                  <a:pt x="1478334" y="2574302"/>
                </a:lnTo>
                <a:lnTo>
                  <a:pt x="1550415" y="2563630"/>
                </a:lnTo>
                <a:lnTo>
                  <a:pt x="1386546" y="2274520"/>
                </a:lnTo>
                <a:lnTo>
                  <a:pt x="1228259" y="1998278"/>
                </a:lnTo>
                <a:lnTo>
                  <a:pt x="1074087" y="1732144"/>
                </a:lnTo>
                <a:lnTo>
                  <a:pt x="924908" y="1477520"/>
                </a:lnTo>
                <a:lnTo>
                  <a:pt x="816828" y="1294948"/>
                </a:lnTo>
                <a:lnTo>
                  <a:pt x="712419" y="1120228"/>
                </a:lnTo>
                <a:lnTo>
                  <a:pt x="612052" y="953952"/>
                </a:lnTo>
                <a:lnTo>
                  <a:pt x="516096" y="796710"/>
                </a:lnTo>
                <a:lnTo>
                  <a:pt x="454760" y="697193"/>
                </a:lnTo>
                <a:lnTo>
                  <a:pt x="395658" y="602129"/>
                </a:lnTo>
                <a:lnTo>
                  <a:pt x="338900" y="511693"/>
                </a:lnTo>
                <a:lnTo>
                  <a:pt x="284596" y="426061"/>
                </a:lnTo>
                <a:lnTo>
                  <a:pt x="232856" y="345406"/>
                </a:lnTo>
                <a:lnTo>
                  <a:pt x="207981" y="307000"/>
                </a:lnTo>
                <a:lnTo>
                  <a:pt x="183789" y="269905"/>
                </a:lnTo>
                <a:lnTo>
                  <a:pt x="160292" y="234141"/>
                </a:lnTo>
                <a:lnTo>
                  <a:pt x="137505" y="199732"/>
                </a:lnTo>
                <a:lnTo>
                  <a:pt x="115440" y="166698"/>
                </a:lnTo>
                <a:lnTo>
                  <a:pt x="94113" y="135062"/>
                </a:lnTo>
                <a:lnTo>
                  <a:pt x="53723" y="76072"/>
                </a:lnTo>
                <a:lnTo>
                  <a:pt x="16445" y="2293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828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9" name="bk object 39"/>
          <p:cNvSpPr/>
          <p:nvPr/>
        </p:nvSpPr>
        <p:spPr>
          <a:xfrm>
            <a:off x="8185786" y="1785585"/>
            <a:ext cx="918623" cy="1217155"/>
          </a:xfrm>
          <a:custGeom>
            <a:avLst/>
            <a:gdLst/>
            <a:ahLst/>
            <a:cxnLst/>
            <a:rect l="l" t="t" r="r" b="b"/>
            <a:pathLst>
              <a:path w="1519555" h="2530475">
                <a:moveTo>
                  <a:pt x="0" y="0"/>
                </a:moveTo>
                <a:lnTo>
                  <a:pt x="1452854" y="2529932"/>
                </a:lnTo>
                <a:lnTo>
                  <a:pt x="1519264" y="2520100"/>
                </a:lnTo>
                <a:lnTo>
                  <a:pt x="1357646" y="2234962"/>
                </a:lnTo>
                <a:lnTo>
                  <a:pt x="1200264" y="1960232"/>
                </a:lnTo>
                <a:lnTo>
                  <a:pt x="1046998" y="1695542"/>
                </a:lnTo>
                <a:lnTo>
                  <a:pt x="898719" y="1442285"/>
                </a:lnTo>
                <a:lnTo>
                  <a:pt x="791307" y="1260684"/>
                </a:lnTo>
                <a:lnTo>
                  <a:pt x="687556" y="1086885"/>
                </a:lnTo>
                <a:lnTo>
                  <a:pt x="587836" y="921478"/>
                </a:lnTo>
                <a:lnTo>
                  <a:pt x="492512" y="765049"/>
                </a:lnTo>
                <a:lnTo>
                  <a:pt x="431587" y="666041"/>
                </a:lnTo>
                <a:lnTo>
                  <a:pt x="372889" y="571460"/>
                </a:lnTo>
                <a:lnTo>
                  <a:pt x="316526" y="481479"/>
                </a:lnTo>
                <a:lnTo>
                  <a:pt x="262607" y="396272"/>
                </a:lnTo>
                <a:lnTo>
                  <a:pt x="211241" y="316014"/>
                </a:lnTo>
                <a:lnTo>
                  <a:pt x="186550" y="277795"/>
                </a:lnTo>
                <a:lnTo>
                  <a:pt x="162537" y="240878"/>
                </a:lnTo>
                <a:lnTo>
                  <a:pt x="139217" y="205286"/>
                </a:lnTo>
                <a:lnTo>
                  <a:pt x="116604" y="171040"/>
                </a:lnTo>
                <a:lnTo>
                  <a:pt x="94710" y="138162"/>
                </a:lnTo>
                <a:lnTo>
                  <a:pt x="53137" y="76595"/>
                </a:lnTo>
                <a:lnTo>
                  <a:pt x="14606" y="2076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9595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0" name="bk object 40"/>
          <p:cNvSpPr/>
          <p:nvPr/>
        </p:nvSpPr>
        <p:spPr>
          <a:xfrm>
            <a:off x="8202498" y="1808742"/>
            <a:ext cx="898661" cy="1193940"/>
          </a:xfrm>
          <a:custGeom>
            <a:avLst/>
            <a:gdLst/>
            <a:ahLst/>
            <a:cxnLst/>
            <a:rect l="l" t="t" r="r" b="b"/>
            <a:pathLst>
              <a:path w="1486534" h="2482215">
                <a:moveTo>
                  <a:pt x="0" y="0"/>
                </a:moveTo>
                <a:lnTo>
                  <a:pt x="1425209" y="2481793"/>
                </a:lnTo>
                <a:lnTo>
                  <a:pt x="1485937" y="2472802"/>
                </a:lnTo>
                <a:lnTo>
                  <a:pt x="1324651" y="2188262"/>
                </a:lnTo>
                <a:lnTo>
                  <a:pt x="1165733" y="1910831"/>
                </a:lnTo>
                <a:lnTo>
                  <a:pt x="1011089" y="1643735"/>
                </a:lnTo>
                <a:lnTo>
                  <a:pt x="861628" y="1388429"/>
                </a:lnTo>
                <a:lnTo>
                  <a:pt x="753478" y="1205562"/>
                </a:lnTo>
                <a:lnTo>
                  <a:pt x="649137" y="1030758"/>
                </a:lnTo>
                <a:lnTo>
                  <a:pt x="548986" y="864632"/>
                </a:lnTo>
                <a:lnTo>
                  <a:pt x="453409" y="707797"/>
                </a:lnTo>
                <a:lnTo>
                  <a:pt x="392421" y="608705"/>
                </a:lnTo>
                <a:lnTo>
                  <a:pt x="333749" y="514198"/>
                </a:lnTo>
                <a:lnTo>
                  <a:pt x="277507" y="424455"/>
                </a:lnTo>
                <a:lnTo>
                  <a:pt x="223808" y="339661"/>
                </a:lnTo>
                <a:lnTo>
                  <a:pt x="172765" y="259996"/>
                </a:lnTo>
                <a:lnTo>
                  <a:pt x="148275" y="222144"/>
                </a:lnTo>
                <a:lnTo>
                  <a:pt x="124492" y="185642"/>
                </a:lnTo>
                <a:lnTo>
                  <a:pt x="101430" y="150514"/>
                </a:lnTo>
                <a:lnTo>
                  <a:pt x="79102" y="116782"/>
                </a:lnTo>
                <a:lnTo>
                  <a:pt x="57524" y="84468"/>
                </a:lnTo>
                <a:lnTo>
                  <a:pt x="16672" y="2418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0901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1" name="bk object 41"/>
          <p:cNvSpPr/>
          <p:nvPr/>
        </p:nvSpPr>
        <p:spPr>
          <a:xfrm>
            <a:off x="8220954" y="1834320"/>
            <a:ext cx="876780" cy="1168285"/>
          </a:xfrm>
          <a:custGeom>
            <a:avLst/>
            <a:gdLst/>
            <a:ahLst/>
            <a:cxnLst/>
            <a:rect l="l" t="t" r="r" b="b"/>
            <a:pathLst>
              <a:path w="1450340" h="2428875">
                <a:moveTo>
                  <a:pt x="0" y="0"/>
                </a:moveTo>
                <a:lnTo>
                  <a:pt x="1394676" y="2428624"/>
                </a:lnTo>
                <a:lnTo>
                  <a:pt x="1449731" y="2420473"/>
                </a:lnTo>
                <a:lnTo>
                  <a:pt x="1290709" y="2139923"/>
                </a:lnTo>
                <a:lnTo>
                  <a:pt x="1132711" y="1864028"/>
                </a:lnTo>
                <a:lnTo>
                  <a:pt x="978988" y="1598396"/>
                </a:lnTo>
                <a:lnTo>
                  <a:pt x="830441" y="1344476"/>
                </a:lnTo>
                <a:lnTo>
                  <a:pt x="722969" y="1162591"/>
                </a:lnTo>
                <a:lnTo>
                  <a:pt x="619295" y="988719"/>
                </a:lnTo>
                <a:lnTo>
                  <a:pt x="519800" y="823470"/>
                </a:lnTo>
                <a:lnTo>
                  <a:pt x="424862" y="667453"/>
                </a:lnTo>
                <a:lnTo>
                  <a:pt x="364291" y="568873"/>
                </a:lnTo>
                <a:lnTo>
                  <a:pt x="306027" y="474849"/>
                </a:lnTo>
                <a:lnTo>
                  <a:pt x="250184" y="385562"/>
                </a:lnTo>
                <a:lnTo>
                  <a:pt x="196872" y="301193"/>
                </a:lnTo>
                <a:lnTo>
                  <a:pt x="146207" y="221921"/>
                </a:lnTo>
                <a:lnTo>
                  <a:pt x="121901" y="184254"/>
                </a:lnTo>
                <a:lnTo>
                  <a:pt x="98299" y="147930"/>
                </a:lnTo>
                <a:lnTo>
                  <a:pt x="75414" y="112970"/>
                </a:lnTo>
                <a:lnTo>
                  <a:pt x="53262" y="79399"/>
                </a:lnTo>
                <a:lnTo>
                  <a:pt x="31855" y="47237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220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2" name="bk object 42"/>
          <p:cNvSpPr/>
          <p:nvPr/>
        </p:nvSpPr>
        <p:spPr>
          <a:xfrm>
            <a:off x="8241269" y="1862463"/>
            <a:ext cx="852979" cy="1140182"/>
          </a:xfrm>
          <a:custGeom>
            <a:avLst/>
            <a:gdLst/>
            <a:ahLst/>
            <a:cxnLst/>
            <a:rect l="l" t="t" r="r" b="b"/>
            <a:pathLst>
              <a:path w="1410969" h="2370454">
                <a:moveTo>
                  <a:pt x="0" y="0"/>
                </a:moveTo>
                <a:lnTo>
                  <a:pt x="1361075" y="2370113"/>
                </a:lnTo>
                <a:lnTo>
                  <a:pt x="1410459" y="2362802"/>
                </a:lnTo>
                <a:lnTo>
                  <a:pt x="1253692" y="2086227"/>
                </a:lnTo>
                <a:lnTo>
                  <a:pt x="1096615" y="1811870"/>
                </a:lnTo>
                <a:lnTo>
                  <a:pt x="943813" y="1547704"/>
                </a:lnTo>
                <a:lnTo>
                  <a:pt x="796181" y="1295171"/>
                </a:lnTo>
                <a:lnTo>
                  <a:pt x="654613" y="1055710"/>
                </a:lnTo>
                <a:lnTo>
                  <a:pt x="552954" y="885558"/>
                </a:lnTo>
                <a:lnTo>
                  <a:pt x="455587" y="724177"/>
                </a:lnTo>
                <a:lnTo>
                  <a:pt x="362889" y="572173"/>
                </a:lnTo>
                <a:lnTo>
                  <a:pt x="303871" y="476347"/>
                </a:lnTo>
                <a:lnTo>
                  <a:pt x="247207" y="385138"/>
                </a:lnTo>
                <a:lnTo>
                  <a:pt x="193010" y="298727"/>
                </a:lnTo>
                <a:lnTo>
                  <a:pt x="141390" y="217294"/>
                </a:lnTo>
                <a:lnTo>
                  <a:pt x="92461" y="141019"/>
                </a:lnTo>
                <a:lnTo>
                  <a:pt x="69040" y="104871"/>
                </a:lnTo>
                <a:lnTo>
                  <a:pt x="46334" y="70081"/>
                </a:lnTo>
                <a:lnTo>
                  <a:pt x="24356" y="36670"/>
                </a:lnTo>
                <a:lnTo>
                  <a:pt x="3120" y="466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3515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3" name="bk object 43"/>
          <p:cNvSpPr/>
          <p:nvPr/>
        </p:nvSpPr>
        <p:spPr>
          <a:xfrm>
            <a:off x="8263987" y="1893938"/>
            <a:ext cx="826876" cy="1108722"/>
          </a:xfrm>
          <a:custGeom>
            <a:avLst/>
            <a:gdLst/>
            <a:ahLst/>
            <a:cxnLst/>
            <a:rect l="l" t="t" r="r" b="b"/>
            <a:pathLst>
              <a:path w="1367790" h="2305050">
                <a:moveTo>
                  <a:pt x="0" y="0"/>
                </a:moveTo>
                <a:lnTo>
                  <a:pt x="1323495" y="2304673"/>
                </a:lnTo>
                <a:lnTo>
                  <a:pt x="1367193" y="2298203"/>
                </a:lnTo>
                <a:lnTo>
                  <a:pt x="1210749" y="2022209"/>
                </a:lnTo>
                <a:lnTo>
                  <a:pt x="1052116" y="1745114"/>
                </a:lnTo>
                <a:lnTo>
                  <a:pt x="897926" y="1478517"/>
                </a:lnTo>
                <a:lnTo>
                  <a:pt x="749110" y="1223921"/>
                </a:lnTo>
                <a:lnTo>
                  <a:pt x="606602" y="982830"/>
                </a:lnTo>
                <a:lnTo>
                  <a:pt x="504421" y="811779"/>
                </a:lnTo>
                <a:lnTo>
                  <a:pt x="406706" y="649805"/>
                </a:lnTo>
                <a:lnTo>
                  <a:pt x="313851" y="497544"/>
                </a:lnTo>
                <a:lnTo>
                  <a:pt x="254841" y="401744"/>
                </a:lnTo>
                <a:lnTo>
                  <a:pt x="198282" y="310732"/>
                </a:lnTo>
                <a:lnTo>
                  <a:pt x="144291" y="224693"/>
                </a:lnTo>
                <a:lnTo>
                  <a:pt x="92985" y="143817"/>
                </a:lnTo>
                <a:lnTo>
                  <a:pt x="68375" y="105374"/>
                </a:lnTo>
                <a:lnTo>
                  <a:pt x="44479" y="68292"/>
                </a:lnTo>
                <a:lnTo>
                  <a:pt x="21313" y="3259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4821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4" name="bk object 44"/>
          <p:cNvSpPr/>
          <p:nvPr/>
        </p:nvSpPr>
        <p:spPr>
          <a:xfrm>
            <a:off x="8289651" y="1929497"/>
            <a:ext cx="797701" cy="1072985"/>
          </a:xfrm>
          <a:custGeom>
            <a:avLst/>
            <a:gdLst/>
            <a:ahLst/>
            <a:cxnLst/>
            <a:rect l="l" t="t" r="r" b="b"/>
            <a:pathLst>
              <a:path w="1319530" h="2230754">
                <a:moveTo>
                  <a:pt x="0" y="0"/>
                </a:moveTo>
                <a:lnTo>
                  <a:pt x="1281045" y="2230752"/>
                </a:lnTo>
                <a:lnTo>
                  <a:pt x="1319064" y="2225123"/>
                </a:lnTo>
                <a:lnTo>
                  <a:pt x="1164896" y="1953137"/>
                </a:lnTo>
                <a:lnTo>
                  <a:pt x="1007202" y="1677602"/>
                </a:lnTo>
                <a:lnTo>
                  <a:pt x="853949" y="1412489"/>
                </a:lnTo>
                <a:lnTo>
                  <a:pt x="706064" y="1159296"/>
                </a:lnTo>
                <a:lnTo>
                  <a:pt x="564473" y="919519"/>
                </a:lnTo>
                <a:lnTo>
                  <a:pt x="462967" y="749389"/>
                </a:lnTo>
                <a:lnTo>
                  <a:pt x="365913" y="588279"/>
                </a:lnTo>
                <a:lnTo>
                  <a:pt x="273700" y="436820"/>
                </a:lnTo>
                <a:lnTo>
                  <a:pt x="215108" y="341520"/>
                </a:lnTo>
                <a:lnTo>
                  <a:pt x="158958" y="250976"/>
                </a:lnTo>
                <a:lnTo>
                  <a:pt x="105365" y="165377"/>
                </a:lnTo>
                <a:lnTo>
                  <a:pt x="54444" y="84907"/>
                </a:lnTo>
                <a:lnTo>
                  <a:pt x="30022" y="46655"/>
                </a:lnTo>
                <a:lnTo>
                  <a:pt x="6312" y="975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6127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5" name="bk object 45"/>
          <p:cNvSpPr/>
          <p:nvPr/>
        </p:nvSpPr>
        <p:spPr>
          <a:xfrm>
            <a:off x="8318991" y="1970145"/>
            <a:ext cx="764688" cy="1032368"/>
          </a:xfrm>
          <a:custGeom>
            <a:avLst/>
            <a:gdLst/>
            <a:ahLst/>
            <a:cxnLst/>
            <a:rect l="l" t="t" r="r" b="b"/>
            <a:pathLst>
              <a:path w="1264919" h="2146300">
                <a:moveTo>
                  <a:pt x="0" y="0"/>
                </a:moveTo>
                <a:lnTo>
                  <a:pt x="1232506" y="2146229"/>
                </a:lnTo>
                <a:lnTo>
                  <a:pt x="1264845" y="2141440"/>
                </a:lnTo>
                <a:lnTo>
                  <a:pt x="1112948" y="1873450"/>
                </a:lnTo>
                <a:lnTo>
                  <a:pt x="956191" y="1599475"/>
                </a:lnTo>
                <a:lnTo>
                  <a:pt x="803876" y="1335849"/>
                </a:lnTo>
                <a:lnTo>
                  <a:pt x="656921" y="1084060"/>
                </a:lnTo>
                <a:lnTo>
                  <a:pt x="516246" y="845598"/>
                </a:lnTo>
                <a:lnTo>
                  <a:pt x="415415" y="676392"/>
                </a:lnTo>
                <a:lnTo>
                  <a:pt x="319020" y="516147"/>
                </a:lnTo>
                <a:lnTo>
                  <a:pt x="227450" y="365491"/>
                </a:lnTo>
                <a:lnTo>
                  <a:pt x="169276" y="270691"/>
                </a:lnTo>
                <a:lnTo>
                  <a:pt x="113533" y="180617"/>
                </a:lnTo>
                <a:lnTo>
                  <a:pt x="60337" y="95457"/>
                </a:lnTo>
                <a:lnTo>
                  <a:pt x="9803" y="1539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743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6" name="bk object 46"/>
          <p:cNvSpPr/>
          <p:nvPr/>
        </p:nvSpPr>
        <p:spPr>
          <a:xfrm>
            <a:off x="8353002" y="2017269"/>
            <a:ext cx="727451" cy="985325"/>
          </a:xfrm>
          <a:custGeom>
            <a:avLst/>
            <a:gdLst/>
            <a:ahLst/>
            <a:cxnLst/>
            <a:rect l="l" t="t" r="r" b="b"/>
            <a:pathLst>
              <a:path w="1203325" h="2048510">
                <a:moveTo>
                  <a:pt x="0" y="0"/>
                </a:moveTo>
                <a:lnTo>
                  <a:pt x="1176252" y="2048270"/>
                </a:lnTo>
                <a:lnTo>
                  <a:pt x="1202919" y="2044322"/>
                </a:lnTo>
                <a:lnTo>
                  <a:pt x="1051324" y="1776874"/>
                </a:lnTo>
                <a:lnTo>
                  <a:pt x="892992" y="1500125"/>
                </a:lnTo>
                <a:lnTo>
                  <a:pt x="739279" y="1234040"/>
                </a:lnTo>
                <a:lnTo>
                  <a:pt x="591142" y="980175"/>
                </a:lnTo>
                <a:lnTo>
                  <a:pt x="449542" y="740087"/>
                </a:lnTo>
                <a:lnTo>
                  <a:pt x="348208" y="569998"/>
                </a:lnTo>
                <a:lnTo>
                  <a:pt x="251493" y="409190"/>
                </a:lnTo>
                <a:lnTo>
                  <a:pt x="159804" y="258319"/>
                </a:lnTo>
                <a:lnTo>
                  <a:pt x="101669" y="163584"/>
                </a:lnTo>
                <a:lnTo>
                  <a:pt x="46067" y="7375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873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7" name="bk object 47"/>
          <p:cNvSpPr/>
          <p:nvPr/>
        </p:nvSpPr>
        <p:spPr>
          <a:xfrm>
            <a:off x="8393415" y="2073260"/>
            <a:ext cx="683689" cy="929435"/>
          </a:xfrm>
          <a:custGeom>
            <a:avLst/>
            <a:gdLst/>
            <a:ahLst/>
            <a:cxnLst/>
            <a:rect l="l" t="t" r="r" b="b"/>
            <a:pathLst>
              <a:path w="1130934" h="1932304">
                <a:moveTo>
                  <a:pt x="0" y="0"/>
                </a:moveTo>
                <a:lnTo>
                  <a:pt x="1109401" y="1931859"/>
                </a:lnTo>
                <a:lnTo>
                  <a:pt x="1130383" y="1928752"/>
                </a:lnTo>
                <a:lnTo>
                  <a:pt x="941344" y="1595620"/>
                </a:lnTo>
                <a:lnTo>
                  <a:pt x="785031" y="1322957"/>
                </a:lnTo>
                <a:lnTo>
                  <a:pt x="633573" y="1061268"/>
                </a:lnTo>
                <a:lnTo>
                  <a:pt x="487923" y="812102"/>
                </a:lnTo>
                <a:lnTo>
                  <a:pt x="349032" y="577006"/>
                </a:lnTo>
                <a:lnTo>
                  <a:pt x="249872" y="410849"/>
                </a:lnTo>
                <a:lnTo>
                  <a:pt x="155451" y="254131"/>
                </a:lnTo>
                <a:lnTo>
                  <a:pt x="66171" y="107503"/>
                </a:lnTo>
                <a:lnTo>
                  <a:pt x="9705" y="15680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0047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8" name="bk object 48"/>
          <p:cNvSpPr/>
          <p:nvPr/>
        </p:nvSpPr>
        <p:spPr>
          <a:xfrm>
            <a:off x="8442592" y="2141398"/>
            <a:ext cx="631098" cy="861323"/>
          </a:xfrm>
          <a:custGeom>
            <a:avLst/>
            <a:gdLst/>
            <a:ahLst/>
            <a:cxnLst/>
            <a:rect l="l" t="t" r="r" b="b"/>
            <a:pathLst>
              <a:path w="1043940" h="1790700">
                <a:moveTo>
                  <a:pt x="0" y="0"/>
                </a:moveTo>
                <a:lnTo>
                  <a:pt x="1028050" y="1790199"/>
                </a:lnTo>
                <a:lnTo>
                  <a:pt x="1043365" y="1787932"/>
                </a:lnTo>
                <a:lnTo>
                  <a:pt x="854179" y="1454546"/>
                </a:lnTo>
                <a:lnTo>
                  <a:pt x="696301" y="1179119"/>
                </a:lnTo>
                <a:lnTo>
                  <a:pt x="543476" y="915015"/>
                </a:lnTo>
                <a:lnTo>
                  <a:pt x="396696" y="663851"/>
                </a:lnTo>
                <a:lnTo>
                  <a:pt x="256956" y="427249"/>
                </a:lnTo>
                <a:lnTo>
                  <a:pt x="157368" y="260327"/>
                </a:lnTo>
                <a:lnTo>
                  <a:pt x="62718" y="10318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135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9" name="bk object 49"/>
          <p:cNvSpPr/>
          <p:nvPr/>
        </p:nvSpPr>
        <p:spPr>
          <a:xfrm>
            <a:off x="8505963" y="2229198"/>
            <a:ext cx="564303" cy="773359"/>
          </a:xfrm>
          <a:custGeom>
            <a:avLst/>
            <a:gdLst/>
            <a:ahLst/>
            <a:cxnLst/>
            <a:rect l="l" t="t" r="r" b="b"/>
            <a:pathLst>
              <a:path w="933450" h="1607820">
                <a:moveTo>
                  <a:pt x="0" y="0"/>
                </a:moveTo>
                <a:lnTo>
                  <a:pt x="923224" y="1607659"/>
                </a:lnTo>
                <a:lnTo>
                  <a:pt x="932858" y="1606233"/>
                </a:lnTo>
                <a:lnTo>
                  <a:pt x="746213" y="1277305"/>
                </a:lnTo>
                <a:lnTo>
                  <a:pt x="550827" y="936703"/>
                </a:lnTo>
                <a:lnTo>
                  <a:pt x="400385" y="677169"/>
                </a:lnTo>
                <a:lnTo>
                  <a:pt x="256225" y="430888"/>
                </a:lnTo>
                <a:lnTo>
                  <a:pt x="119334" y="199472"/>
                </a:lnTo>
                <a:lnTo>
                  <a:pt x="22029" y="3663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265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0" name="bk object 50"/>
          <p:cNvSpPr/>
          <p:nvPr/>
        </p:nvSpPr>
        <p:spPr>
          <a:xfrm>
            <a:off x="8594995" y="2352553"/>
            <a:ext cx="471788" cy="649963"/>
          </a:xfrm>
          <a:custGeom>
            <a:avLst/>
            <a:gdLst/>
            <a:ahLst/>
            <a:cxnLst/>
            <a:rect l="l" t="t" r="r" b="b"/>
            <a:pathLst>
              <a:path w="780415" h="1351279">
                <a:moveTo>
                  <a:pt x="0" y="0"/>
                </a:moveTo>
                <a:lnTo>
                  <a:pt x="775952" y="1351207"/>
                </a:lnTo>
                <a:lnTo>
                  <a:pt x="779901" y="1350622"/>
                </a:lnTo>
                <a:lnTo>
                  <a:pt x="595798" y="1026151"/>
                </a:lnTo>
                <a:lnTo>
                  <a:pt x="401625" y="687524"/>
                </a:lnTo>
                <a:lnTo>
                  <a:pt x="252149" y="429476"/>
                </a:lnTo>
                <a:lnTo>
                  <a:pt x="108943" y="18458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396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1" name="bk object 51"/>
          <p:cNvSpPr/>
          <p:nvPr/>
        </p:nvSpPr>
        <p:spPr>
          <a:xfrm>
            <a:off x="8772922" y="2599071"/>
            <a:ext cx="204991" cy="284052"/>
          </a:xfrm>
          <a:custGeom>
            <a:avLst/>
            <a:gdLst/>
            <a:ahLst/>
            <a:cxnLst/>
            <a:rect l="l" t="t" r="r" b="b"/>
            <a:pathLst>
              <a:path w="339090" h="590550">
                <a:moveTo>
                  <a:pt x="0" y="0"/>
                </a:moveTo>
                <a:lnTo>
                  <a:pt x="339041" y="590391"/>
                </a:lnTo>
                <a:lnTo>
                  <a:pt x="138115" y="23912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527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2" name="bk object 52"/>
          <p:cNvSpPr/>
          <p:nvPr/>
        </p:nvSpPr>
        <p:spPr>
          <a:xfrm>
            <a:off x="6793680" y="3"/>
            <a:ext cx="659458" cy="764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3" name="bk object 53"/>
          <p:cNvSpPr/>
          <p:nvPr/>
        </p:nvSpPr>
        <p:spPr>
          <a:xfrm>
            <a:off x="7557559" y="3"/>
            <a:ext cx="513008" cy="7125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8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8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8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88">
        <a:defRPr>
          <a:latin typeface="+mn-lt"/>
          <a:ea typeface="+mn-ea"/>
          <a:cs typeface="+mn-cs"/>
        </a:defRPr>
      </a:lvl2pPr>
      <a:lvl3pPr marL="87976">
        <a:defRPr>
          <a:latin typeface="+mn-lt"/>
          <a:ea typeface="+mn-ea"/>
          <a:cs typeface="+mn-cs"/>
        </a:defRPr>
      </a:lvl3pPr>
      <a:lvl4pPr marL="131965">
        <a:defRPr>
          <a:latin typeface="+mn-lt"/>
          <a:ea typeface="+mn-ea"/>
          <a:cs typeface="+mn-cs"/>
        </a:defRPr>
      </a:lvl4pPr>
      <a:lvl5pPr marL="175953">
        <a:defRPr>
          <a:latin typeface="+mn-lt"/>
          <a:ea typeface="+mn-ea"/>
          <a:cs typeface="+mn-cs"/>
        </a:defRPr>
      </a:lvl5pPr>
      <a:lvl6pPr marL="219941">
        <a:defRPr>
          <a:latin typeface="+mn-lt"/>
          <a:ea typeface="+mn-ea"/>
          <a:cs typeface="+mn-cs"/>
        </a:defRPr>
      </a:lvl6pPr>
      <a:lvl7pPr marL="263929">
        <a:defRPr>
          <a:latin typeface="+mn-lt"/>
          <a:ea typeface="+mn-ea"/>
          <a:cs typeface="+mn-cs"/>
        </a:defRPr>
      </a:lvl7pPr>
      <a:lvl8pPr marL="307917">
        <a:defRPr>
          <a:latin typeface="+mn-lt"/>
          <a:ea typeface="+mn-ea"/>
          <a:cs typeface="+mn-cs"/>
        </a:defRPr>
      </a:lvl8pPr>
      <a:lvl9pPr marL="3519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88">
        <a:defRPr>
          <a:latin typeface="+mn-lt"/>
          <a:ea typeface="+mn-ea"/>
          <a:cs typeface="+mn-cs"/>
        </a:defRPr>
      </a:lvl2pPr>
      <a:lvl3pPr marL="87976">
        <a:defRPr>
          <a:latin typeface="+mn-lt"/>
          <a:ea typeface="+mn-ea"/>
          <a:cs typeface="+mn-cs"/>
        </a:defRPr>
      </a:lvl3pPr>
      <a:lvl4pPr marL="131965">
        <a:defRPr>
          <a:latin typeface="+mn-lt"/>
          <a:ea typeface="+mn-ea"/>
          <a:cs typeface="+mn-cs"/>
        </a:defRPr>
      </a:lvl4pPr>
      <a:lvl5pPr marL="175953">
        <a:defRPr>
          <a:latin typeface="+mn-lt"/>
          <a:ea typeface="+mn-ea"/>
          <a:cs typeface="+mn-cs"/>
        </a:defRPr>
      </a:lvl5pPr>
      <a:lvl6pPr marL="219941">
        <a:defRPr>
          <a:latin typeface="+mn-lt"/>
          <a:ea typeface="+mn-ea"/>
          <a:cs typeface="+mn-cs"/>
        </a:defRPr>
      </a:lvl6pPr>
      <a:lvl7pPr marL="263929">
        <a:defRPr>
          <a:latin typeface="+mn-lt"/>
          <a:ea typeface="+mn-ea"/>
          <a:cs typeface="+mn-cs"/>
        </a:defRPr>
      </a:lvl7pPr>
      <a:lvl8pPr marL="307917">
        <a:defRPr>
          <a:latin typeface="+mn-lt"/>
          <a:ea typeface="+mn-ea"/>
          <a:cs typeface="+mn-cs"/>
        </a:defRPr>
      </a:lvl8pPr>
      <a:lvl9pPr marL="35190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08A8CA5-D03C-1A4F-B8AB-6B5CB80BB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1"/>
            <a:ext cx="9144000" cy="5132717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9A8F8D6D-F0E3-8C47-8C44-B5E732512AE1}"/>
              </a:ext>
            </a:extLst>
          </p:cNvPr>
          <p:cNvSpPr txBox="1"/>
          <p:nvPr/>
        </p:nvSpPr>
        <p:spPr>
          <a:xfrm>
            <a:off x="1643042" y="2143122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Согласование </a:t>
            </a:r>
            <a:r>
              <a:rPr lang="ru-RU" sz="2400" b="1" dirty="0">
                <a:solidFill>
                  <a:schemeClr val="bg1"/>
                </a:solidFill>
              </a:rPr>
              <a:t>плана областных мероприятий, проводимых в Иркутской области в 2026 году в связи с Днями воинской славы России, памятными датами России и работой с ветеранами.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FCF498-2B0A-45B8-AC28-C0393D2571A7}"/>
              </a:ext>
            </a:extLst>
          </p:cNvPr>
          <p:cNvSpPr txBox="1"/>
          <p:nvPr/>
        </p:nvSpPr>
        <p:spPr>
          <a:xfrm>
            <a:off x="251520" y="4204781"/>
            <a:ext cx="5562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Ярош</a:t>
            </a:r>
            <a:r>
              <a:rPr lang="ru-RU" sz="11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Валерий Васильевич – начальник </a:t>
            </a:r>
            <a:r>
              <a:rPr lang="ru-RU" sz="11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отдела по координации оборонной работы и связям с военными организациями управления Губернатора Иркутской области и Правительства Иркутской области по правоохранительной и оборонной работе, </a:t>
            </a:r>
            <a:r>
              <a:rPr lang="ru-RU" sz="11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ответственный секретарь </a:t>
            </a:r>
            <a:r>
              <a:rPr lang="ru-RU" sz="11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областного оргкомитета «Победа»</a:t>
            </a:r>
          </a:p>
        </p:txBody>
      </p:sp>
    </p:spTree>
    <p:extLst>
      <p:ext uri="{BB962C8B-B14F-4D97-AF65-F5344CB8AC3E}">
        <p14:creationId xmlns:p14="http://schemas.microsoft.com/office/powerpoint/2010/main" val="132486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" y="-19050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2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0EDAE7E-3636-4380-B32E-EED0B6F2B485}"/>
              </a:ext>
            </a:extLst>
          </p:cNvPr>
          <p:cNvSpPr txBox="1"/>
          <p:nvPr/>
        </p:nvSpPr>
        <p:spPr>
          <a:xfrm>
            <a:off x="685800" y="770994"/>
            <a:ext cx="7856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этапы формирования проекта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Плана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областных мероприятий, проводимых в Иркутской области в 2026 году в связи с днями воинской славы России, памятными датами России и работой с ветеранами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73540" y="4309543"/>
            <a:ext cx="8165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итогам заседания рабочей группы при областном оргкомитете «Победа» проект Плана принят в целом с учетом поступивших предложений и замечаний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15460" y="1920397"/>
            <a:ext cx="7982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Сбор предложений для формирования проекта Плана –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1-19 сентября 2025 года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23925" y="2225700"/>
            <a:ext cx="8147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проекта Плана, согласование с заинтересованными органами власти Иркутской области, органами местного самоуправления, территориальными органами федеральных органов исполнительной власти,  общественными организациями –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сентября – 25 октября 2025 года.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66042" y="3223408"/>
            <a:ext cx="806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Уточнение и согласование объемов финансовых средств на выполнение мероприятий проекта Плана  -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октября - 25 ноября 2025 года.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67192" y="3739575"/>
            <a:ext cx="806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заседании рабочей группы при областном оргкомитете «Победа»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 ноября 2025 года.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1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46" y="-41107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3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281925" y="3082553"/>
            <a:ext cx="8686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dirty="0" smtClean="0"/>
              <a:t> 2. </a:t>
            </a:r>
            <a:r>
              <a:rPr lang="ru-RU" sz="2000" b="1" dirty="0">
                <a:cs typeface="Arial" panose="020B0604020202020204" pitchFamily="34" charset="0"/>
              </a:rPr>
              <a:t>Проведение торжественного мероприятия, посвященного 85-летию Союза женщин России, 50-летию Иркутского областного совета женщин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smtClean="0"/>
              <a:t>(ноябрь 2026 г</a:t>
            </a:r>
            <a:r>
              <a:rPr lang="ru-RU" sz="1600" b="1" dirty="0"/>
              <a:t>., г. Иркутск)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cs typeface="Arial" panose="020B0604020202020204" pitchFamily="34" charset="0"/>
              </a:rPr>
              <a:t>(</a:t>
            </a:r>
            <a:r>
              <a:rPr lang="ru-RU" sz="1600" b="1" dirty="0">
                <a:cs typeface="Arial" panose="020B0604020202020204" pitchFamily="34" charset="0"/>
              </a:rPr>
              <a:t>п. </a:t>
            </a:r>
            <a:r>
              <a:rPr lang="ru-RU" sz="1600" b="1" dirty="0" smtClean="0">
                <a:cs typeface="Arial" panose="020B0604020202020204" pitchFamily="34" charset="0"/>
              </a:rPr>
              <a:t>101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>
                <a:cs typeface="Arial" panose="020B0604020202020204" pitchFamily="34" charset="0"/>
              </a:rPr>
              <a:t>проекта плана).</a:t>
            </a:r>
            <a:endParaRPr lang="ru-RU" sz="16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96725" y="653905"/>
            <a:ext cx="7856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Мероприятия, дополнительно включенные в проект Плана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областных мероприятий, проводимых в Иркутской области в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году, после заседания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оргкомитета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«Победа» 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451750" y="1874794"/>
            <a:ext cx="843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b="1" i="1" dirty="0" smtClean="0"/>
              <a:t>. </a:t>
            </a:r>
            <a:r>
              <a:rPr lang="ru-RU" sz="2000" b="1" dirty="0"/>
              <a:t>Проведение антифашистского женского митинга в канун 22 июня 2026г., посвященного Дню памяти и скорби, под лозунгом «Наша сила - в единстве</a:t>
            </a:r>
            <a:r>
              <a:rPr lang="ru-RU" sz="2000" b="1" dirty="0" smtClean="0"/>
              <a:t>!» </a:t>
            </a:r>
            <a:r>
              <a:rPr lang="ru-RU" sz="1600" b="1" dirty="0" smtClean="0"/>
              <a:t>(июнь 2026г., </a:t>
            </a:r>
            <a:r>
              <a:rPr lang="ru-RU" sz="1600" b="1" dirty="0" smtClean="0"/>
              <a:t>г. Иркутск) </a:t>
            </a:r>
            <a:r>
              <a:rPr lang="en-US" sz="1600" b="1" dirty="0" smtClean="0"/>
              <a:t>(</a:t>
            </a:r>
            <a:r>
              <a:rPr lang="ru-RU" sz="1600" b="1" dirty="0"/>
              <a:t>п. </a:t>
            </a:r>
            <a:r>
              <a:rPr lang="ru-RU" sz="1600" b="1" dirty="0"/>
              <a:t>6</a:t>
            </a:r>
            <a:r>
              <a:rPr lang="ru-RU" sz="1600" b="1" dirty="0" smtClean="0"/>
              <a:t> </a:t>
            </a:r>
            <a:r>
              <a:rPr lang="ru-RU" sz="1600" b="1" dirty="0"/>
              <a:t>проекта плана)</a:t>
            </a:r>
            <a:r>
              <a:rPr lang="ru-RU" sz="2000" b="1" dirty="0" smtClean="0"/>
              <a:t>.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1318" y="4078289"/>
            <a:ext cx="7890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pc="1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предложению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Галины Николаевны Терентьевой - председателя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 ИРО ООГО «Союз женщин России» — 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ОО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 «Иркутский областной совет женщин»</a:t>
            </a:r>
          </a:p>
        </p:txBody>
      </p:sp>
    </p:spTree>
    <p:extLst>
      <p:ext uri="{BB962C8B-B14F-4D97-AF65-F5344CB8AC3E}">
        <p14:creationId xmlns:p14="http://schemas.microsoft.com/office/powerpoint/2010/main" val="351703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46" y="-41107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4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179513" y="2879840"/>
            <a:ext cx="878898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dirty="0" smtClean="0"/>
              <a:t> 2. </a:t>
            </a:r>
            <a:r>
              <a:rPr lang="ru-RU" sz="2000" b="1" dirty="0"/>
              <a:t>Проведение торжественного мероприятия, посвященного празднованию Дня Победы в Великой Отечественной войне 1941-1945 годов и открытию пассажирского сезона на детской железной дороге в г. </a:t>
            </a:r>
            <a:r>
              <a:rPr lang="ru-RU" sz="2000" b="1" dirty="0" smtClean="0"/>
              <a:t>Иркутске. </a:t>
            </a:r>
            <a:br>
              <a:rPr lang="ru-RU" sz="2000" b="1" dirty="0" smtClean="0"/>
            </a:br>
            <a:r>
              <a:rPr lang="ru-RU" sz="1600" b="1" dirty="0" smtClean="0"/>
              <a:t>(9 мая 2026 г</a:t>
            </a:r>
            <a:r>
              <a:rPr lang="ru-RU" sz="1600" b="1" dirty="0"/>
              <a:t>., </a:t>
            </a:r>
            <a:r>
              <a:rPr lang="ru-RU" sz="1600" b="1" dirty="0" smtClean="0"/>
              <a:t>г</a:t>
            </a:r>
            <a:r>
              <a:rPr lang="ru-RU" sz="1600" b="1" dirty="0"/>
              <a:t>. Иркутск)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cs typeface="Arial" panose="020B0604020202020204" pitchFamily="34" charset="0"/>
              </a:rPr>
              <a:t>(</a:t>
            </a:r>
            <a:r>
              <a:rPr lang="ru-RU" sz="1600" b="1" dirty="0">
                <a:cs typeface="Arial" panose="020B0604020202020204" pitchFamily="34" charset="0"/>
              </a:rPr>
              <a:t>п. </a:t>
            </a:r>
            <a:r>
              <a:rPr lang="ru-RU" sz="1600" b="1" dirty="0" smtClean="0">
                <a:cs typeface="Arial" panose="020B0604020202020204" pitchFamily="34" charset="0"/>
              </a:rPr>
              <a:t>69 </a:t>
            </a:r>
            <a:r>
              <a:rPr lang="ru-RU" sz="1600" b="1" dirty="0">
                <a:cs typeface="Arial" panose="020B0604020202020204" pitchFamily="34" charset="0"/>
              </a:rPr>
              <a:t>проекта плана).</a:t>
            </a:r>
            <a:endParaRPr lang="ru-RU" sz="16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96725" y="653905"/>
            <a:ext cx="7856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Мероприятия, дополнительно включенные в проект Плана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областных мероприятий, проводимых в Иркутской области в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году, после заседания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оргкомитета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«Победа» 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179513" y="1687595"/>
            <a:ext cx="87889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b="1" i="1" dirty="0" smtClean="0"/>
              <a:t>. </a:t>
            </a:r>
            <a:r>
              <a:rPr lang="ru-RU" sz="2000" b="1" dirty="0"/>
              <a:t>Проведение акции «Поезд Победы» в формате ретро-рейса на паровой тяге с проведением митингов и концертов во время остановок </a:t>
            </a:r>
            <a:r>
              <a:rPr lang="ru-RU" sz="2000" b="1" dirty="0" smtClean="0"/>
              <a:t>поезда. </a:t>
            </a:r>
            <a:br>
              <a:rPr lang="ru-RU" sz="2000" b="1" dirty="0" smtClean="0"/>
            </a:br>
            <a:r>
              <a:rPr lang="ru-RU" sz="1600" b="1" dirty="0" smtClean="0"/>
              <a:t>(</a:t>
            </a:r>
            <a:r>
              <a:rPr lang="ru-RU" sz="1600" b="1" dirty="0" smtClean="0"/>
              <a:t>8 мая, маршрут: ст</a:t>
            </a:r>
            <a:r>
              <a:rPr lang="ru-RU" sz="1600" b="1" dirty="0"/>
              <a:t>. г. Ангарск – </a:t>
            </a:r>
            <a:r>
              <a:rPr lang="ru-RU" sz="1600" b="1" dirty="0" smtClean="0"/>
              <a:t>ст</a:t>
            </a:r>
            <a:r>
              <a:rPr lang="ru-RU" sz="1600" b="1" dirty="0"/>
              <a:t>. г. Иркутск-Сортировочный – ст. г. </a:t>
            </a:r>
            <a:r>
              <a:rPr lang="ru-RU" sz="1600" b="1" dirty="0" smtClean="0"/>
              <a:t>Иркутск-Пассажирский</a:t>
            </a:r>
            <a:r>
              <a:rPr lang="ru-RU" sz="1600" b="1" dirty="0" smtClean="0"/>
              <a:t>) </a:t>
            </a:r>
            <a:br>
              <a:rPr lang="ru-RU" sz="1600" b="1" dirty="0" smtClean="0"/>
            </a:br>
            <a:r>
              <a:rPr lang="en-US" sz="1600" b="1" dirty="0" smtClean="0"/>
              <a:t>(</a:t>
            </a:r>
            <a:r>
              <a:rPr lang="ru-RU" sz="1600" b="1" dirty="0"/>
              <a:t>п. </a:t>
            </a:r>
            <a:r>
              <a:rPr lang="ru-RU" sz="1600" b="1" dirty="0" smtClean="0"/>
              <a:t>32 </a:t>
            </a:r>
            <a:r>
              <a:rPr lang="ru-RU" sz="1600" b="1" dirty="0"/>
              <a:t>проекта плана)</a:t>
            </a:r>
            <a:r>
              <a:rPr lang="ru-RU" sz="2000" b="1" dirty="0" smtClean="0"/>
              <a:t>.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1520" y="4222686"/>
            <a:ext cx="7890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Организаторы мероприятия: Открытое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акционерное общество «Российские железные дороги» ВОСТОЧНО-СИБИРСКАЯ ЖЕЛЕЗНАЯ ДОРОГА</a:t>
            </a:r>
          </a:p>
        </p:txBody>
      </p:sp>
    </p:spTree>
    <p:extLst>
      <p:ext uri="{BB962C8B-B14F-4D97-AF65-F5344CB8AC3E}">
        <p14:creationId xmlns:p14="http://schemas.microsoft.com/office/powerpoint/2010/main" val="205403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46" y="-41107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5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96725" y="653905"/>
            <a:ext cx="7856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Мероприятия, дополнительно включенные в проект Плана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областных мероприятий, проводимых в Иркутской области в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году, после заседания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оргкомитета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«Победа» 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176662" y="1835369"/>
            <a:ext cx="8788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 smtClean="0"/>
              <a:t>Организация </a:t>
            </a:r>
            <a:r>
              <a:rPr lang="ru-RU" sz="2000" b="1" dirty="0"/>
              <a:t>и проведении торжественных мероприятий, посвященных </a:t>
            </a:r>
            <a:r>
              <a:rPr lang="ru-RU" sz="2000" b="1" dirty="0" smtClean="0"/>
              <a:t>105-летию </a:t>
            </a:r>
            <a:r>
              <a:rPr lang="ru-RU" sz="2000" b="1" dirty="0"/>
              <a:t>со дня формирования войсковой части 52933</a:t>
            </a:r>
            <a:r>
              <a:rPr lang="ru-RU" sz="2000" b="1" dirty="0" smtClean="0"/>
              <a:t>. </a:t>
            </a:r>
          </a:p>
          <a:p>
            <a:pPr algn="just"/>
            <a:r>
              <a:rPr lang="ru-RU" sz="2000" b="1" dirty="0"/>
              <a:t> </a:t>
            </a:r>
            <a:r>
              <a:rPr lang="ru-RU" sz="2000" b="1" dirty="0" smtClean="0"/>
              <a:t>    </a:t>
            </a:r>
            <a:r>
              <a:rPr lang="ru-RU" sz="1600" b="1" dirty="0" smtClean="0"/>
              <a:t>(15 апреля</a:t>
            </a:r>
            <a:r>
              <a:rPr lang="ru-RU" sz="1600" b="1" dirty="0" smtClean="0"/>
              <a:t>, Иркутский район, войсковая часть 52933</a:t>
            </a:r>
            <a:r>
              <a:rPr lang="ru-RU" sz="1600" b="1" dirty="0" smtClean="0"/>
              <a:t>)  </a:t>
            </a:r>
            <a:r>
              <a:rPr lang="en-US" sz="1600" b="1" dirty="0" smtClean="0"/>
              <a:t>(</a:t>
            </a:r>
            <a:r>
              <a:rPr lang="ru-RU" sz="1600" b="1" dirty="0"/>
              <a:t>п. </a:t>
            </a:r>
            <a:r>
              <a:rPr lang="ru-RU" sz="1600" b="1" dirty="0"/>
              <a:t>4</a:t>
            </a:r>
            <a:r>
              <a:rPr lang="ru-RU" sz="1600" b="1" dirty="0" smtClean="0"/>
              <a:t> </a:t>
            </a:r>
            <a:r>
              <a:rPr lang="ru-RU" sz="1600" b="1" dirty="0"/>
              <a:t>проекта плана)</a:t>
            </a:r>
            <a:r>
              <a:rPr lang="ru-RU" sz="2000" b="1" dirty="0" smtClean="0"/>
              <a:t>.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662" y="3841648"/>
            <a:ext cx="8788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spc="10" dirty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По </a:t>
            </a:r>
            <a:r>
              <a:rPr lang="ru-RU" sz="1800" b="1" spc="10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предложению: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</a:rPr>
              <a:t>Ассоциации муниципальных образований Иркутской области и </a:t>
            </a:r>
            <a:r>
              <a:rPr lang="ru-RU" sz="1800" b="1" spc="10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</a:rPr>
              <a:t>Администрации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</a:rPr>
              <a:t>Иркутского муниципального округа </a:t>
            </a:r>
            <a:endParaRPr lang="ru-RU" sz="1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2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" y="-38242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6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85800" y="715994"/>
            <a:ext cx="7856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ветеранов Великой Отечественной войны по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категориям*</a:t>
            </a:r>
          </a:p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09600" y="1006423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состоянию на 1 января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года: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098331"/>
              </p:ext>
            </p:extLst>
          </p:nvPr>
        </p:nvGraphicFramePr>
        <p:xfrm>
          <a:off x="533399" y="1329250"/>
          <a:ext cx="8305801" cy="9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798"/>
                <a:gridCol w="838200"/>
                <a:gridCol w="1066800"/>
                <a:gridCol w="1066800"/>
                <a:gridCol w="838200"/>
                <a:gridCol w="914400"/>
                <a:gridCol w="914400"/>
                <a:gridCol w="914400"/>
                <a:gridCol w="685803"/>
              </a:tblGrid>
              <a:tr h="45806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Категории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Участники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Жители бл. Ленинграда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Тр. тыла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Несовершеннолетние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узники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 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действ. Армия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Всего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623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За</a:t>
                      </a:r>
                      <a:r>
                        <a:rPr lang="ru-RU" sz="1400" b="1" baseline="0" dirty="0" smtClean="0"/>
                        <a:t> область</a:t>
                      </a:r>
                      <a:endParaRPr lang="ru-RU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33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58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1558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133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7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1797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609600" y="2266927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состоянию на 1 ноября 2025 года: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385933"/>
              </p:ext>
            </p:extLst>
          </p:nvPr>
        </p:nvGraphicFramePr>
        <p:xfrm>
          <a:off x="544286" y="2561127"/>
          <a:ext cx="8305801" cy="9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798"/>
                <a:gridCol w="838200"/>
                <a:gridCol w="1066800"/>
                <a:gridCol w="1066800"/>
                <a:gridCol w="838200"/>
                <a:gridCol w="914400"/>
                <a:gridCol w="914400"/>
                <a:gridCol w="914400"/>
                <a:gridCol w="685803"/>
              </a:tblGrid>
              <a:tr h="45806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Категории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Участники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Жители бл. Ленинграда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Тр. тыла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Несовершеннолетние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узники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 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действ. Армия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Всего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623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За</a:t>
                      </a:r>
                      <a:r>
                        <a:rPr lang="ru-RU" sz="1400" b="1" baseline="0" dirty="0" smtClean="0"/>
                        <a:t> область</a:t>
                      </a:r>
                      <a:endParaRPr lang="ru-RU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36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1639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136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1886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0EDAE7E-3636-4380-B32E-EED0B6F2B485}"/>
              </a:ext>
            </a:extLst>
          </p:cNvPr>
          <p:cNvSpPr txBox="1"/>
          <p:nvPr/>
        </p:nvSpPr>
        <p:spPr>
          <a:xfrm>
            <a:off x="533400" y="3500905"/>
            <a:ext cx="586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состоянию на 1 января 2025 года: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09967"/>
              </p:ext>
            </p:extLst>
          </p:nvPr>
        </p:nvGraphicFramePr>
        <p:xfrm>
          <a:off x="532825" y="3812150"/>
          <a:ext cx="8305801" cy="9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798"/>
                <a:gridCol w="838200"/>
                <a:gridCol w="1066800"/>
                <a:gridCol w="1066800"/>
                <a:gridCol w="838200"/>
                <a:gridCol w="914400"/>
                <a:gridCol w="914400"/>
                <a:gridCol w="914400"/>
                <a:gridCol w="685803"/>
              </a:tblGrid>
              <a:tr h="45806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Категории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Участники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Жители бл. Ленинграда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Тр. тыла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Несовершеннолетние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узники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 инвалиды ВОВ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действ. Армия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Всего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623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За</a:t>
                      </a:r>
                      <a:r>
                        <a:rPr lang="ru-RU" sz="1400" b="1" baseline="0" dirty="0" smtClean="0"/>
                        <a:t> область</a:t>
                      </a:r>
                      <a:endParaRPr lang="ru-RU" sz="1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6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45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69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2121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146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12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2403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0EDAE7E-3636-4380-B32E-EED0B6F2B485}"/>
              </a:ext>
            </a:extLst>
          </p:cNvPr>
          <p:cNvSpPr txBox="1"/>
          <p:nvPr/>
        </p:nvSpPr>
        <p:spPr>
          <a:xfrm>
            <a:off x="1101920" y="4770429"/>
            <a:ext cx="7856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*-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Иркутской области категории ветеранов - жители осажденного Севастополя, нет.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06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" y="-19050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7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200C638-CD13-214D-A3C8-59A682E6DFEE}"/>
              </a:ext>
            </a:extLst>
          </p:cNvPr>
          <p:cNvSpPr txBox="1"/>
          <p:nvPr/>
        </p:nvSpPr>
        <p:spPr>
          <a:xfrm>
            <a:off x="588206" y="1123950"/>
            <a:ext cx="8094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2026 году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качестве памятного подарка ветеранам ВОВ от имени Губернатора Иркутской области предлагается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массажер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для тела.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5" t="16149" r="22583" b="12296"/>
          <a:stretch/>
        </p:blipFill>
        <p:spPr>
          <a:xfrm>
            <a:off x="228600" y="2666332"/>
            <a:ext cx="2509258" cy="2166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895913"/>
            <a:ext cx="5481755" cy="318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78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5" y="286"/>
            <a:ext cx="9144000" cy="5181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8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18905" y="2345242"/>
            <a:ext cx="80943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2024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году для 2-х категорий ветеранов Великой Отечественной войны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1941-1945 годов (участники и инвалиды войны) были приобретены ценные подарки (облучатель для фототерапии мультиспектральный) в количестве 125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штук, объем средств областного бюджета на закупку –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262,5 тысяч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рублей.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0EDAE7E-3636-4380-B32E-EED0B6F2B485}"/>
              </a:ext>
            </a:extLst>
          </p:cNvPr>
          <p:cNvSpPr txBox="1"/>
          <p:nvPr/>
        </p:nvSpPr>
        <p:spPr>
          <a:xfrm>
            <a:off x="685800" y="769786"/>
            <a:ext cx="7856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Ценные подарки, которые вручались ветеранам Великой Отечественной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войны 1941-1945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годов (категория участники и инвалиды войны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2022-2025 годах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7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18905" y="4072950"/>
            <a:ext cx="8094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году для 2-х категорий ветеранов Великой Отечественной войны 1941-1945 годов (участники и инвалиды войны) были приобретены ценные подарки (тонометр) в количестве 240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штук, объем средств областного бюджета на закупку –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612 тысяч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рублей.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621650" y="3303509"/>
            <a:ext cx="80943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году для 2-х категорий ветеранов Великой Отечественной войны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1941-1945 годов (участники и инвалиды войны) были приобретены ценные подарки (тонометр) в количестве 100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штук, объем средств областного бюджета на закупку –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313 тысяч рублей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200C638-CD13-214D-A3C8-59A682E6DFEE}"/>
              </a:ext>
            </a:extLst>
          </p:cNvPr>
          <p:cNvSpPr txBox="1"/>
          <p:nvPr/>
        </p:nvSpPr>
        <p:spPr>
          <a:xfrm>
            <a:off x="567119" y="1449974"/>
            <a:ext cx="80943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202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году для 2-х категорий ветеранов Великой Отечественной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войны</a:t>
            </a:r>
            <a:b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1941-1945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годов (участники и инвалиды войны) были приобретены ценные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подарки (компрессорный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ингалятор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небулайзер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 количестве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штук на сумму–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262,5 тысяч рублей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92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" y="-5325"/>
            <a:ext cx="9144000" cy="512305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9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CD2599C-1F09-8443-A75E-6633237A926C}"/>
              </a:ext>
            </a:extLst>
          </p:cNvPr>
          <p:cNvSpPr txBox="1"/>
          <p:nvPr/>
        </p:nvSpPr>
        <p:spPr>
          <a:xfrm>
            <a:off x="381000" y="785314"/>
            <a:ext cx="8305800" cy="100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49263" eaLnBrk="0" fontAlgn="base" hangingPunct="0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ru-RU" sz="1600" b="1" dirty="0" smtClean="0">
                <a:latin typeface="Arial" charset="0"/>
                <a:cs typeface="Arial" charset="0"/>
              </a:rPr>
              <a:t>Основные </a:t>
            </a:r>
            <a:r>
              <a:rPr lang="ru-RU" sz="1600" b="1" dirty="0">
                <a:latin typeface="Arial" charset="0"/>
                <a:cs typeface="Arial" charset="0"/>
              </a:rPr>
              <a:t>показатели</a:t>
            </a:r>
            <a:r>
              <a:rPr lang="ru-RU" sz="1600" b="1" dirty="0" smtClean="0">
                <a:latin typeface="Arial" charset="0"/>
                <a:cs typeface="Arial" charset="0"/>
              </a:rPr>
              <a:t> проекта </a:t>
            </a:r>
            <a:r>
              <a:rPr lang="ru-RU" sz="1600" b="1" dirty="0">
                <a:latin typeface="Arial" charset="0"/>
                <a:cs typeface="Arial" charset="0"/>
              </a:rPr>
              <a:t>Плана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Плана областных мероприятий, проводимых в Иркутской области в 2026 году в связи с 81-й годовщиной Победы в Великой Отечественной войне 1941-1945 годов, днями воинской славы России, памятными датами России и работой с ветеранами</a:t>
            </a:r>
            <a:endParaRPr lang="ru-RU" sz="1600" b="1" dirty="0">
              <a:latin typeface="Arial" charset="0"/>
              <a:cs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8748639" y="57351"/>
            <a:ext cx="369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0034" y="2285998"/>
            <a:ext cx="8128208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финансовых средств на реализацию спланированных мероприятий –</a:t>
            </a:r>
            <a:b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/>
              <a:t>57</a:t>
            </a:r>
            <a:r>
              <a:rPr lang="ru-RU" sz="2000" b="1" dirty="0" smtClean="0"/>
              <a:t> </a:t>
            </a:r>
            <a:r>
              <a:rPr lang="ru-RU" sz="2000" b="1" dirty="0" smtClean="0"/>
              <a:t>млн </a:t>
            </a:r>
            <a:r>
              <a:rPr lang="ru-RU" sz="2000" b="1" dirty="0" smtClean="0"/>
              <a:t>714</a:t>
            </a:r>
            <a:r>
              <a:rPr lang="ru-RU" sz="2000" b="1" dirty="0" smtClean="0"/>
              <a:t> </a:t>
            </a:r>
            <a:r>
              <a:rPr lang="ru-RU" sz="2000" b="1" dirty="0" smtClean="0"/>
              <a:t>тысячи </a:t>
            </a:r>
            <a:r>
              <a:rPr lang="ru-RU" sz="2000" b="1" dirty="0" smtClean="0"/>
              <a:t>600 </a:t>
            </a:r>
            <a:r>
              <a:rPr lang="ru-RU" sz="2000" b="1" dirty="0" smtClean="0"/>
              <a:t>рублей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CD2599C-1F09-8443-A75E-6633237A926C}"/>
              </a:ext>
            </a:extLst>
          </p:cNvPr>
          <p:cNvSpPr txBox="1"/>
          <p:nvPr/>
        </p:nvSpPr>
        <p:spPr>
          <a:xfrm>
            <a:off x="500034" y="1857370"/>
            <a:ext cx="7892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планируемых к реализации мероприятий –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2928940"/>
            <a:ext cx="8128208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93000"/>
              </a:lnSpc>
              <a:spcAft>
                <a:spcPts val="0"/>
              </a:spcAft>
              <a:buClr>
                <a:srgbClr val="000000"/>
              </a:buClr>
              <a:buSzPct val="100000"/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федерального бюджета на реализацию спланированных мероприятий –</a:t>
            </a:r>
            <a:r>
              <a:rPr lang="ru-RU" sz="105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/>
              <a:t>4</a:t>
            </a:r>
            <a:r>
              <a:rPr lang="ru-RU" sz="2000" b="1" dirty="0" smtClean="0"/>
              <a:t> млн 880 тысяч  700 рублей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596" y="3643320"/>
            <a:ext cx="8128208" cy="1122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93000"/>
              </a:lnSpc>
              <a:spcAft>
                <a:spcPts val="0"/>
              </a:spcAft>
              <a:buClr>
                <a:srgbClr val="000000"/>
              </a:buClr>
              <a:buSzPct val="100000"/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областного бюджета на реализацию спланированных мероприятий –</a:t>
            </a:r>
            <a:r>
              <a:rPr lang="ru-RU" sz="105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/>
              <a:t>52 </a:t>
            </a:r>
            <a:r>
              <a:rPr lang="ru-RU" sz="2000" b="1" dirty="0" smtClean="0"/>
              <a:t>млн </a:t>
            </a:r>
            <a:r>
              <a:rPr lang="ru-RU" sz="2000" b="1" dirty="0" smtClean="0"/>
              <a:t>833</a:t>
            </a:r>
            <a:r>
              <a:rPr lang="ru-RU" sz="2000" b="1" dirty="0" smtClean="0"/>
              <a:t> тысячи </a:t>
            </a:r>
            <a:r>
              <a:rPr lang="ru-RU" sz="2000" b="1" dirty="0"/>
              <a:t>9</a:t>
            </a:r>
            <a:r>
              <a:rPr lang="ru-RU" sz="2000" b="1" dirty="0" smtClean="0"/>
              <a:t>00 </a:t>
            </a:r>
            <a:r>
              <a:rPr lang="ru-RU" sz="2000" b="1" dirty="0" smtClean="0"/>
              <a:t>рублей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 них на улучшение социально-экономических условий жизни инвалидов и участников Великой Отечественной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войны,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 также лиц, приравненных к ним – </a:t>
            </a:r>
            <a:r>
              <a:rPr lang="ru-RU" sz="2000" b="1" dirty="0" smtClean="0"/>
              <a:t>48 млн  375 тысяча 300  рублей</a:t>
            </a:r>
            <a:r>
              <a:rPr lang="ru-RU" sz="2000" dirty="0" smtClean="0"/>
              <a:t>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79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8A8CA5-D03C-1A4F-B8AB-6B5CB80BB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124"/>
            <a:ext cx="9144000" cy="5132717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9A8F8D6D-F0E3-8C47-8C44-B5E732512AE1}"/>
              </a:ext>
            </a:extLst>
          </p:cNvPr>
          <p:cNvSpPr txBox="1"/>
          <p:nvPr/>
        </p:nvSpPr>
        <p:spPr>
          <a:xfrm>
            <a:off x="1593476" y="2311904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FCF498-2B0A-45B8-AC28-C0393D2571A7}"/>
              </a:ext>
            </a:extLst>
          </p:cNvPr>
          <p:cNvSpPr txBox="1"/>
          <p:nvPr/>
        </p:nvSpPr>
        <p:spPr>
          <a:xfrm>
            <a:off x="228600" y="4174186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Ярош</a:t>
            </a:r>
            <a:r>
              <a:rPr lang="ru-RU" sz="11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Валерий Васильевич– начальник </a:t>
            </a:r>
            <a:r>
              <a:rPr lang="ru-RU" sz="11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отдела по координации оборонной работы и связям с военными организациями управления Губернатора Иркутской области и Правительства Иркутской области по правоохранительной и оборонной работе, </a:t>
            </a:r>
            <a:r>
              <a:rPr lang="ru-RU" sz="11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ответственный секретарь </a:t>
            </a:r>
            <a:r>
              <a:rPr lang="ru-RU" sz="11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областного оргкомитета «Победа»</a:t>
            </a:r>
          </a:p>
        </p:txBody>
      </p:sp>
    </p:spTree>
    <p:extLst>
      <p:ext uri="{BB962C8B-B14F-4D97-AF65-F5344CB8AC3E}">
        <p14:creationId xmlns:p14="http://schemas.microsoft.com/office/powerpoint/2010/main" val="30269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3158</TotalTime>
  <Words>909</Words>
  <Application>Microsoft Office PowerPoint</Application>
  <PresentationFormat>Экран (16:9)</PresentationFormat>
  <Paragraphs>115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Cyr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strategy_new23-arial</dc:title>
  <dc:creator>Александр</dc:creator>
  <cp:lastModifiedBy>Ярош Валерий Васильевич</cp:lastModifiedBy>
  <cp:revision>487</cp:revision>
  <cp:lastPrinted>2021-01-12T00:22:30Z</cp:lastPrinted>
  <dcterms:created xsi:type="dcterms:W3CDTF">2019-06-11T07:15:25Z</dcterms:created>
  <dcterms:modified xsi:type="dcterms:W3CDTF">2026-01-29T04:23:21Z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2019-06-11T00:00:00Z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2019-06-11T00:00:00Z</vt:filetime>
  </property>
</Properties>
</file>